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Lst>
  <p:notesMasterIdLst>
    <p:notesMasterId r:id="rId42"/>
  </p:notesMasterIdLst>
  <p:sldIdLst>
    <p:sldId id="257" r:id="rId3"/>
    <p:sldId id="265" r:id="rId4"/>
    <p:sldId id="270" r:id="rId5"/>
    <p:sldId id="266" r:id="rId6"/>
    <p:sldId id="267" r:id="rId7"/>
    <p:sldId id="268" r:id="rId8"/>
    <p:sldId id="269" r:id="rId9"/>
    <p:sldId id="272" r:id="rId10"/>
    <p:sldId id="274" r:id="rId11"/>
    <p:sldId id="271" r:id="rId12"/>
    <p:sldId id="273" r:id="rId13"/>
    <p:sldId id="276" r:id="rId14"/>
    <p:sldId id="277" r:id="rId15"/>
    <p:sldId id="278" r:id="rId16"/>
    <p:sldId id="275" r:id="rId17"/>
    <p:sldId id="279" r:id="rId18"/>
    <p:sldId id="280" r:id="rId19"/>
    <p:sldId id="282" r:id="rId20"/>
    <p:sldId id="283" r:id="rId21"/>
    <p:sldId id="284" r:id="rId22"/>
    <p:sldId id="286" r:id="rId23"/>
    <p:sldId id="306" r:id="rId24"/>
    <p:sldId id="287" r:id="rId25"/>
    <p:sldId id="288" r:id="rId26"/>
    <p:sldId id="289" r:id="rId27"/>
    <p:sldId id="290" r:id="rId28"/>
    <p:sldId id="291" r:id="rId29"/>
    <p:sldId id="292" r:id="rId30"/>
    <p:sldId id="305" r:id="rId31"/>
    <p:sldId id="294" r:id="rId32"/>
    <p:sldId id="295" r:id="rId33"/>
    <p:sldId id="301" r:id="rId34"/>
    <p:sldId id="296" r:id="rId35"/>
    <p:sldId id="297" r:id="rId36"/>
    <p:sldId id="298" r:id="rId37"/>
    <p:sldId id="299" r:id="rId38"/>
    <p:sldId id="300" r:id="rId39"/>
    <p:sldId id="304" r:id="rId40"/>
    <p:sldId id="30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9A74A-04A6-4AF0-98E5-E0119636D555}"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IN"/>
        </a:p>
      </dgm:t>
    </dgm:pt>
    <dgm:pt modelId="{141535DE-3162-4F27-9D3C-42AF6CB9BE0B}">
      <dgm:prSet phldrT="[Text]"/>
      <dgm:spPr/>
      <dgm:t>
        <a:bodyPr/>
        <a:lstStyle/>
        <a:p>
          <a:r>
            <a:rPr lang="en-US" b="1" dirty="0" smtClean="0"/>
            <a:t>Fault Analysis</a:t>
          </a:r>
          <a:endParaRPr lang="en-IN" b="1" dirty="0"/>
        </a:p>
      </dgm:t>
    </dgm:pt>
    <dgm:pt modelId="{ED751A3E-3897-4E38-B1B9-1DF58C91D27D}" type="parTrans" cxnId="{ACFA3778-6D7C-4BDB-BAE5-4B4AC862706D}">
      <dgm:prSet/>
      <dgm:spPr/>
      <dgm:t>
        <a:bodyPr/>
        <a:lstStyle/>
        <a:p>
          <a:endParaRPr lang="en-IN"/>
        </a:p>
      </dgm:t>
    </dgm:pt>
    <dgm:pt modelId="{93530093-300A-45CC-B661-2B6B3F4824EE}" type="sibTrans" cxnId="{ACFA3778-6D7C-4BDB-BAE5-4B4AC862706D}">
      <dgm:prSet/>
      <dgm:spPr/>
      <dgm:t>
        <a:bodyPr/>
        <a:lstStyle/>
        <a:p>
          <a:endParaRPr lang="en-IN"/>
        </a:p>
      </dgm:t>
    </dgm:pt>
    <dgm:pt modelId="{1649331D-5E26-4923-9038-2356CDE1A75A}">
      <dgm:prSet phldrT="[Text]" custT="1"/>
      <dgm:spPr/>
      <dgm:t>
        <a:bodyPr/>
        <a:lstStyle/>
        <a:p>
          <a:r>
            <a:rPr lang="en-US" sz="2400" dirty="0" smtClean="0"/>
            <a:t>Adversary injects faults into cryptosystems </a:t>
          </a:r>
          <a:r>
            <a:rPr lang="en-US" sz="2400" dirty="0" smtClean="0"/>
            <a:t>and analyzes the faulty output to recover the key</a:t>
          </a:r>
          <a:endParaRPr lang="en-IN" sz="2400" dirty="0"/>
        </a:p>
      </dgm:t>
    </dgm:pt>
    <dgm:pt modelId="{BDC2C5EE-2443-4A72-BD97-E42546FFD16E}" type="parTrans" cxnId="{0F7C1668-F74B-4DBE-9030-D054939F0815}">
      <dgm:prSet/>
      <dgm:spPr/>
      <dgm:t>
        <a:bodyPr/>
        <a:lstStyle/>
        <a:p>
          <a:endParaRPr lang="en-IN"/>
        </a:p>
      </dgm:t>
    </dgm:pt>
    <dgm:pt modelId="{33D0898B-17A0-4585-B426-C9614E33A771}" type="sibTrans" cxnId="{0F7C1668-F74B-4DBE-9030-D054939F0815}">
      <dgm:prSet/>
      <dgm:spPr/>
      <dgm:t>
        <a:bodyPr/>
        <a:lstStyle/>
        <a:p>
          <a:endParaRPr lang="en-IN"/>
        </a:p>
      </dgm:t>
    </dgm:pt>
    <dgm:pt modelId="{B8FB0F41-1E53-4D73-8E46-F3010C1BD07C}">
      <dgm:prSet phldrT="[Text]" custT="1"/>
      <dgm:spPr/>
      <dgm:t>
        <a:bodyPr/>
        <a:lstStyle/>
        <a:p>
          <a:r>
            <a:rPr lang="en-US" sz="2400" dirty="0" smtClean="0"/>
            <a:t>Easy to perform, does not require high end equipment</a:t>
          </a:r>
          <a:endParaRPr lang="en-IN" sz="2400" dirty="0"/>
        </a:p>
      </dgm:t>
    </dgm:pt>
    <dgm:pt modelId="{A4EF31B0-7C23-4C8A-8587-E225E28E6131}" type="parTrans" cxnId="{C9904702-3FFA-4603-B0AC-6F3C01E1A56C}">
      <dgm:prSet/>
      <dgm:spPr/>
      <dgm:t>
        <a:bodyPr/>
        <a:lstStyle/>
        <a:p>
          <a:endParaRPr lang="en-IN"/>
        </a:p>
      </dgm:t>
    </dgm:pt>
    <dgm:pt modelId="{3C0EB507-1EEE-4420-AE62-F8F4E4D8ED58}" type="sibTrans" cxnId="{C9904702-3FFA-4603-B0AC-6F3C01E1A56C}">
      <dgm:prSet/>
      <dgm:spPr/>
      <dgm:t>
        <a:bodyPr/>
        <a:lstStyle/>
        <a:p>
          <a:endParaRPr lang="en-IN"/>
        </a:p>
      </dgm:t>
    </dgm:pt>
    <dgm:pt modelId="{464FAC6C-74F7-4555-A0DE-5E9A970B4479}">
      <dgm:prSet phldrT="[Text]" custT="1"/>
      <dgm:spPr/>
      <dgm:t>
        <a:bodyPr/>
        <a:lstStyle/>
        <a:p>
          <a:r>
            <a:rPr lang="en-US" sz="2400" dirty="0" smtClean="0"/>
            <a:t>Must design efficient countermeasures against fault attacks</a:t>
          </a:r>
          <a:endParaRPr lang="en-IN" sz="2400" dirty="0"/>
        </a:p>
      </dgm:t>
    </dgm:pt>
    <dgm:pt modelId="{061D839A-18AF-45D9-95A3-668077DD2345}" type="parTrans" cxnId="{2D4A3D36-3192-48D6-9E6B-92A7B9E9CE3F}">
      <dgm:prSet/>
      <dgm:spPr/>
      <dgm:t>
        <a:bodyPr/>
        <a:lstStyle/>
        <a:p>
          <a:endParaRPr lang="en-IN"/>
        </a:p>
      </dgm:t>
    </dgm:pt>
    <dgm:pt modelId="{BF61C3CE-2C5B-46B4-8D73-176AEC3CA77D}" type="sibTrans" cxnId="{2D4A3D36-3192-48D6-9E6B-92A7B9E9CE3F}">
      <dgm:prSet/>
      <dgm:spPr/>
      <dgm:t>
        <a:bodyPr/>
        <a:lstStyle/>
        <a:p>
          <a:endParaRPr lang="en-IN"/>
        </a:p>
      </dgm:t>
    </dgm:pt>
    <dgm:pt modelId="{B44A634E-C0FB-4276-8E03-B6E06970B227}">
      <dgm:prSet phldrT="[Text]" custT="1"/>
      <dgm:spPr/>
      <dgm:t>
        <a:bodyPr/>
        <a:lstStyle/>
        <a:p>
          <a:r>
            <a:rPr lang="en-US" sz="2400" dirty="0" smtClean="0"/>
            <a:t>Weakens even mathematically robust cryptosystems </a:t>
          </a:r>
          <a:endParaRPr lang="en-IN" sz="2400" dirty="0"/>
        </a:p>
      </dgm:t>
    </dgm:pt>
    <dgm:pt modelId="{B1CF100D-BF7D-428F-AD80-5E7D9C300ECE}" type="parTrans" cxnId="{2A0FD383-46A5-4921-A60A-2792F75F5488}">
      <dgm:prSet/>
      <dgm:spPr/>
      <dgm:t>
        <a:bodyPr/>
        <a:lstStyle/>
        <a:p>
          <a:endParaRPr lang="en-IN"/>
        </a:p>
      </dgm:t>
    </dgm:pt>
    <dgm:pt modelId="{0BFFF68B-42BA-4C02-A4E6-A3EBEC270400}" type="sibTrans" cxnId="{2A0FD383-46A5-4921-A60A-2792F75F5488}">
      <dgm:prSet/>
      <dgm:spPr/>
      <dgm:t>
        <a:bodyPr/>
        <a:lstStyle/>
        <a:p>
          <a:endParaRPr lang="en-IN"/>
        </a:p>
      </dgm:t>
    </dgm:pt>
    <dgm:pt modelId="{9830D73B-FCEF-477E-A452-FDBBFD9541E2}" type="pres">
      <dgm:prSet presAssocID="{5359A74A-04A6-4AF0-98E5-E0119636D555}" presName="diagram" presStyleCnt="0">
        <dgm:presLayoutVars>
          <dgm:chMax val="1"/>
          <dgm:dir/>
          <dgm:animLvl val="ctr"/>
          <dgm:resizeHandles val="exact"/>
        </dgm:presLayoutVars>
      </dgm:prSet>
      <dgm:spPr/>
      <dgm:t>
        <a:bodyPr/>
        <a:lstStyle/>
        <a:p>
          <a:endParaRPr lang="en-IN"/>
        </a:p>
      </dgm:t>
    </dgm:pt>
    <dgm:pt modelId="{BBED83C5-1BE4-4E4E-A9A8-7F1284710F3C}" type="pres">
      <dgm:prSet presAssocID="{5359A74A-04A6-4AF0-98E5-E0119636D555}" presName="matrix" presStyleCnt="0"/>
      <dgm:spPr/>
      <dgm:t>
        <a:bodyPr/>
        <a:lstStyle/>
        <a:p>
          <a:endParaRPr lang="en-IN"/>
        </a:p>
      </dgm:t>
    </dgm:pt>
    <dgm:pt modelId="{2D3A2732-0D6D-4C16-8B4E-3A4871951BEB}" type="pres">
      <dgm:prSet presAssocID="{5359A74A-04A6-4AF0-98E5-E0119636D555}" presName="tile1" presStyleLbl="node1" presStyleIdx="0" presStyleCnt="4" custLinFactNeighborY="-741"/>
      <dgm:spPr/>
      <dgm:t>
        <a:bodyPr/>
        <a:lstStyle/>
        <a:p>
          <a:endParaRPr lang="en-IN"/>
        </a:p>
      </dgm:t>
    </dgm:pt>
    <dgm:pt modelId="{128840F7-66BA-4C7E-BEFE-D2F99A8C4748}" type="pres">
      <dgm:prSet presAssocID="{5359A74A-04A6-4AF0-98E5-E0119636D555}" presName="tile1text" presStyleLbl="node1" presStyleIdx="0" presStyleCnt="4">
        <dgm:presLayoutVars>
          <dgm:chMax val="0"/>
          <dgm:chPref val="0"/>
          <dgm:bulletEnabled val="1"/>
        </dgm:presLayoutVars>
      </dgm:prSet>
      <dgm:spPr/>
      <dgm:t>
        <a:bodyPr/>
        <a:lstStyle/>
        <a:p>
          <a:endParaRPr lang="en-IN"/>
        </a:p>
      </dgm:t>
    </dgm:pt>
    <dgm:pt modelId="{DE39D683-EBF8-4880-984B-A44A6AFA6012}" type="pres">
      <dgm:prSet presAssocID="{5359A74A-04A6-4AF0-98E5-E0119636D555}" presName="tile2" presStyleLbl="node1" presStyleIdx="1" presStyleCnt="4" custLinFactNeighborY="135"/>
      <dgm:spPr/>
      <dgm:t>
        <a:bodyPr/>
        <a:lstStyle/>
        <a:p>
          <a:endParaRPr lang="en-IN"/>
        </a:p>
      </dgm:t>
    </dgm:pt>
    <dgm:pt modelId="{105EB20D-2B3E-403E-9C10-064298957327}" type="pres">
      <dgm:prSet presAssocID="{5359A74A-04A6-4AF0-98E5-E0119636D555}" presName="tile2text" presStyleLbl="node1" presStyleIdx="1" presStyleCnt="4">
        <dgm:presLayoutVars>
          <dgm:chMax val="0"/>
          <dgm:chPref val="0"/>
          <dgm:bulletEnabled val="1"/>
        </dgm:presLayoutVars>
      </dgm:prSet>
      <dgm:spPr/>
      <dgm:t>
        <a:bodyPr/>
        <a:lstStyle/>
        <a:p>
          <a:endParaRPr lang="en-IN"/>
        </a:p>
      </dgm:t>
    </dgm:pt>
    <dgm:pt modelId="{48F27370-7C7C-4659-97BB-F65854193534}" type="pres">
      <dgm:prSet presAssocID="{5359A74A-04A6-4AF0-98E5-E0119636D555}" presName="tile3" presStyleLbl="node1" presStyleIdx="2" presStyleCnt="4"/>
      <dgm:spPr/>
      <dgm:t>
        <a:bodyPr/>
        <a:lstStyle/>
        <a:p>
          <a:endParaRPr lang="en-IN"/>
        </a:p>
      </dgm:t>
    </dgm:pt>
    <dgm:pt modelId="{B34A17FE-9004-44D8-9F85-BE92AB8A9EB9}" type="pres">
      <dgm:prSet presAssocID="{5359A74A-04A6-4AF0-98E5-E0119636D555}" presName="tile3text" presStyleLbl="node1" presStyleIdx="2" presStyleCnt="4">
        <dgm:presLayoutVars>
          <dgm:chMax val="0"/>
          <dgm:chPref val="0"/>
          <dgm:bulletEnabled val="1"/>
        </dgm:presLayoutVars>
      </dgm:prSet>
      <dgm:spPr/>
      <dgm:t>
        <a:bodyPr/>
        <a:lstStyle/>
        <a:p>
          <a:endParaRPr lang="en-IN"/>
        </a:p>
      </dgm:t>
    </dgm:pt>
    <dgm:pt modelId="{DC123FB6-A4C0-49BF-9854-3564C2514522}" type="pres">
      <dgm:prSet presAssocID="{5359A74A-04A6-4AF0-98E5-E0119636D555}" presName="tile4" presStyleLbl="node1" presStyleIdx="3" presStyleCnt="4"/>
      <dgm:spPr/>
      <dgm:t>
        <a:bodyPr/>
        <a:lstStyle/>
        <a:p>
          <a:endParaRPr lang="en-IN"/>
        </a:p>
      </dgm:t>
    </dgm:pt>
    <dgm:pt modelId="{B771F37C-786A-4A8D-AE9F-2FA1776145F7}" type="pres">
      <dgm:prSet presAssocID="{5359A74A-04A6-4AF0-98E5-E0119636D555}" presName="tile4text" presStyleLbl="node1" presStyleIdx="3" presStyleCnt="4">
        <dgm:presLayoutVars>
          <dgm:chMax val="0"/>
          <dgm:chPref val="0"/>
          <dgm:bulletEnabled val="1"/>
        </dgm:presLayoutVars>
      </dgm:prSet>
      <dgm:spPr/>
      <dgm:t>
        <a:bodyPr/>
        <a:lstStyle/>
        <a:p>
          <a:endParaRPr lang="en-IN"/>
        </a:p>
      </dgm:t>
    </dgm:pt>
    <dgm:pt modelId="{630CE6EF-1516-4EF6-9247-3195D50829E0}" type="pres">
      <dgm:prSet presAssocID="{5359A74A-04A6-4AF0-98E5-E0119636D555}" presName="centerTile" presStyleLbl="fgShp" presStyleIdx="0" presStyleCnt="1">
        <dgm:presLayoutVars>
          <dgm:chMax val="0"/>
          <dgm:chPref val="0"/>
        </dgm:presLayoutVars>
      </dgm:prSet>
      <dgm:spPr/>
      <dgm:t>
        <a:bodyPr/>
        <a:lstStyle/>
        <a:p>
          <a:endParaRPr lang="en-IN"/>
        </a:p>
      </dgm:t>
    </dgm:pt>
  </dgm:ptLst>
  <dgm:cxnLst>
    <dgm:cxn modelId="{8764F6B7-E211-42A7-98A6-C1B77743CDEC}" type="presOf" srcId="{B8FB0F41-1E53-4D73-8E46-F3010C1BD07C}" destId="{105EB20D-2B3E-403E-9C10-064298957327}" srcOrd="1" destOrd="0" presId="urn:microsoft.com/office/officeart/2005/8/layout/matrix1"/>
    <dgm:cxn modelId="{A11E9ABA-BF07-4E63-B507-0EEB3EC233CF}" type="presOf" srcId="{B44A634E-C0FB-4276-8E03-B6E06970B227}" destId="{DC123FB6-A4C0-49BF-9854-3564C2514522}" srcOrd="0" destOrd="0" presId="urn:microsoft.com/office/officeart/2005/8/layout/matrix1"/>
    <dgm:cxn modelId="{0F7C1668-F74B-4DBE-9030-D054939F0815}" srcId="{141535DE-3162-4F27-9D3C-42AF6CB9BE0B}" destId="{1649331D-5E26-4923-9038-2356CDE1A75A}" srcOrd="0" destOrd="0" parTransId="{BDC2C5EE-2443-4A72-BD97-E42546FFD16E}" sibTransId="{33D0898B-17A0-4585-B426-C9614E33A771}"/>
    <dgm:cxn modelId="{81052946-CB15-4800-8114-740062315B9C}" type="presOf" srcId="{141535DE-3162-4F27-9D3C-42AF6CB9BE0B}" destId="{630CE6EF-1516-4EF6-9247-3195D50829E0}" srcOrd="0" destOrd="0" presId="urn:microsoft.com/office/officeart/2005/8/layout/matrix1"/>
    <dgm:cxn modelId="{E481286B-284F-48ED-BEB1-238EB589E47C}" type="presOf" srcId="{5359A74A-04A6-4AF0-98E5-E0119636D555}" destId="{9830D73B-FCEF-477E-A452-FDBBFD9541E2}" srcOrd="0" destOrd="0" presId="urn:microsoft.com/office/officeart/2005/8/layout/matrix1"/>
    <dgm:cxn modelId="{B6B87395-6CF1-4C75-A33A-7F1C99F4C4C0}" type="presOf" srcId="{1649331D-5E26-4923-9038-2356CDE1A75A}" destId="{128840F7-66BA-4C7E-BEFE-D2F99A8C4748}" srcOrd="1" destOrd="0" presId="urn:microsoft.com/office/officeart/2005/8/layout/matrix1"/>
    <dgm:cxn modelId="{25724220-3C13-4453-9329-5AD5E1176833}" type="presOf" srcId="{B44A634E-C0FB-4276-8E03-B6E06970B227}" destId="{B771F37C-786A-4A8D-AE9F-2FA1776145F7}" srcOrd="1" destOrd="0" presId="urn:microsoft.com/office/officeart/2005/8/layout/matrix1"/>
    <dgm:cxn modelId="{ACFA3778-6D7C-4BDB-BAE5-4B4AC862706D}" srcId="{5359A74A-04A6-4AF0-98E5-E0119636D555}" destId="{141535DE-3162-4F27-9D3C-42AF6CB9BE0B}" srcOrd="0" destOrd="0" parTransId="{ED751A3E-3897-4E38-B1B9-1DF58C91D27D}" sibTransId="{93530093-300A-45CC-B661-2B6B3F4824EE}"/>
    <dgm:cxn modelId="{209ED11A-52BD-4A5F-A60A-69DA496A8135}" type="presOf" srcId="{B8FB0F41-1E53-4D73-8E46-F3010C1BD07C}" destId="{DE39D683-EBF8-4880-984B-A44A6AFA6012}" srcOrd="0" destOrd="0" presId="urn:microsoft.com/office/officeart/2005/8/layout/matrix1"/>
    <dgm:cxn modelId="{9F84C458-068E-4B5D-AD0A-EA5337B82535}" type="presOf" srcId="{1649331D-5E26-4923-9038-2356CDE1A75A}" destId="{2D3A2732-0D6D-4C16-8B4E-3A4871951BEB}" srcOrd="0" destOrd="0" presId="urn:microsoft.com/office/officeart/2005/8/layout/matrix1"/>
    <dgm:cxn modelId="{A4434A66-8226-48A5-A0FC-5ACDD955F113}" type="presOf" srcId="{464FAC6C-74F7-4555-A0DE-5E9A970B4479}" destId="{B34A17FE-9004-44D8-9F85-BE92AB8A9EB9}" srcOrd="1" destOrd="0" presId="urn:microsoft.com/office/officeart/2005/8/layout/matrix1"/>
    <dgm:cxn modelId="{C9904702-3FFA-4603-B0AC-6F3C01E1A56C}" srcId="{141535DE-3162-4F27-9D3C-42AF6CB9BE0B}" destId="{B8FB0F41-1E53-4D73-8E46-F3010C1BD07C}" srcOrd="1" destOrd="0" parTransId="{A4EF31B0-7C23-4C8A-8587-E225E28E6131}" sibTransId="{3C0EB507-1EEE-4420-AE62-F8F4E4D8ED58}"/>
    <dgm:cxn modelId="{2A0FD383-46A5-4921-A60A-2792F75F5488}" srcId="{141535DE-3162-4F27-9D3C-42AF6CB9BE0B}" destId="{B44A634E-C0FB-4276-8E03-B6E06970B227}" srcOrd="3" destOrd="0" parTransId="{B1CF100D-BF7D-428F-AD80-5E7D9C300ECE}" sibTransId="{0BFFF68B-42BA-4C02-A4E6-A3EBEC270400}"/>
    <dgm:cxn modelId="{2D4A3D36-3192-48D6-9E6B-92A7B9E9CE3F}" srcId="{141535DE-3162-4F27-9D3C-42AF6CB9BE0B}" destId="{464FAC6C-74F7-4555-A0DE-5E9A970B4479}" srcOrd="2" destOrd="0" parTransId="{061D839A-18AF-45D9-95A3-668077DD2345}" sibTransId="{BF61C3CE-2C5B-46B4-8D73-176AEC3CA77D}"/>
    <dgm:cxn modelId="{A985264E-90FB-49F4-8C39-03608F116F40}" type="presOf" srcId="{464FAC6C-74F7-4555-A0DE-5E9A970B4479}" destId="{48F27370-7C7C-4659-97BB-F65854193534}" srcOrd="0" destOrd="0" presId="urn:microsoft.com/office/officeart/2005/8/layout/matrix1"/>
    <dgm:cxn modelId="{B41F9E53-4851-41C5-94CB-C2F3B88141B5}" type="presParOf" srcId="{9830D73B-FCEF-477E-A452-FDBBFD9541E2}" destId="{BBED83C5-1BE4-4E4E-A9A8-7F1284710F3C}" srcOrd="0" destOrd="0" presId="urn:microsoft.com/office/officeart/2005/8/layout/matrix1"/>
    <dgm:cxn modelId="{AA75AABA-71E3-41EE-9AB8-1E36B3FFFA63}" type="presParOf" srcId="{BBED83C5-1BE4-4E4E-A9A8-7F1284710F3C}" destId="{2D3A2732-0D6D-4C16-8B4E-3A4871951BEB}" srcOrd="0" destOrd="0" presId="urn:microsoft.com/office/officeart/2005/8/layout/matrix1"/>
    <dgm:cxn modelId="{E1CD8EC6-3765-4466-BAAA-C48C18A7294F}" type="presParOf" srcId="{BBED83C5-1BE4-4E4E-A9A8-7F1284710F3C}" destId="{128840F7-66BA-4C7E-BEFE-D2F99A8C4748}" srcOrd="1" destOrd="0" presId="urn:microsoft.com/office/officeart/2005/8/layout/matrix1"/>
    <dgm:cxn modelId="{CF3F1EED-4D4D-41BF-8985-A3CFD80D8C7E}" type="presParOf" srcId="{BBED83C5-1BE4-4E4E-A9A8-7F1284710F3C}" destId="{DE39D683-EBF8-4880-984B-A44A6AFA6012}" srcOrd="2" destOrd="0" presId="urn:microsoft.com/office/officeart/2005/8/layout/matrix1"/>
    <dgm:cxn modelId="{9D8DD805-AD67-4895-9A69-EF1A3E1E5A85}" type="presParOf" srcId="{BBED83C5-1BE4-4E4E-A9A8-7F1284710F3C}" destId="{105EB20D-2B3E-403E-9C10-064298957327}" srcOrd="3" destOrd="0" presId="urn:microsoft.com/office/officeart/2005/8/layout/matrix1"/>
    <dgm:cxn modelId="{53CF562B-D825-4DC1-BC5A-0EBD303A86B3}" type="presParOf" srcId="{BBED83C5-1BE4-4E4E-A9A8-7F1284710F3C}" destId="{48F27370-7C7C-4659-97BB-F65854193534}" srcOrd="4" destOrd="0" presId="urn:microsoft.com/office/officeart/2005/8/layout/matrix1"/>
    <dgm:cxn modelId="{1A0F0260-0995-4A6C-BCC5-6332BF2C9221}" type="presParOf" srcId="{BBED83C5-1BE4-4E4E-A9A8-7F1284710F3C}" destId="{B34A17FE-9004-44D8-9F85-BE92AB8A9EB9}" srcOrd="5" destOrd="0" presId="urn:microsoft.com/office/officeart/2005/8/layout/matrix1"/>
    <dgm:cxn modelId="{9CC13766-2F8C-4358-AE43-062B55607013}" type="presParOf" srcId="{BBED83C5-1BE4-4E4E-A9A8-7F1284710F3C}" destId="{DC123FB6-A4C0-49BF-9854-3564C2514522}" srcOrd="6" destOrd="0" presId="urn:microsoft.com/office/officeart/2005/8/layout/matrix1"/>
    <dgm:cxn modelId="{9E7E8369-4524-411B-94DE-200C694DC178}" type="presParOf" srcId="{BBED83C5-1BE4-4E4E-A9A8-7F1284710F3C}" destId="{B771F37C-786A-4A8D-AE9F-2FA1776145F7}" srcOrd="7" destOrd="0" presId="urn:microsoft.com/office/officeart/2005/8/layout/matrix1"/>
    <dgm:cxn modelId="{B2A2A18A-D9D2-40A9-A66A-4CFA9D8DD10D}" type="presParOf" srcId="{9830D73B-FCEF-477E-A452-FDBBFD9541E2}" destId="{630CE6EF-1516-4EF6-9247-3195D50829E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89E8BB-C7A4-4173-A76F-3D1EDD3FB80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IN"/>
        </a:p>
      </dgm:t>
    </dgm:pt>
    <dgm:pt modelId="{F5540135-786E-4B3D-B8CC-A966F3035F79}">
      <dgm:prSet phldrT="[Text]"/>
      <dgm:spPr/>
      <dgm:t>
        <a:bodyPr/>
        <a:lstStyle/>
        <a:p>
          <a:r>
            <a:rPr lang="en-US" b="1" dirty="0" smtClean="0"/>
            <a:t>Single fault for unique </a:t>
          </a:r>
          <a:r>
            <a:rPr lang="en-US" b="1" dirty="0" smtClean="0"/>
            <a:t>key recovery, </a:t>
          </a:r>
          <a:r>
            <a:rPr lang="en-US" b="1" dirty="0" smtClean="0"/>
            <a:t>Key Space: </a:t>
          </a:r>
          <a:r>
            <a:rPr lang="en-US" b="1" dirty="0" smtClean="0">
              <a:ea typeface="ＭＳ Ｐゴシック"/>
              <a:cs typeface="ＭＳ Ｐゴシック"/>
            </a:rPr>
            <a:t>2</a:t>
          </a:r>
          <a:r>
            <a:rPr lang="en-US" b="1" baseline="30000" dirty="0" smtClean="0">
              <a:ea typeface="ＭＳ Ｐゴシック"/>
              <a:cs typeface="ＭＳ Ｐゴシック"/>
            </a:rPr>
            <a:t>8</a:t>
          </a:r>
          <a:r>
            <a:rPr lang="en-US" b="1" dirty="0" smtClean="0"/>
            <a:t> , </a:t>
          </a:r>
          <a:r>
            <a:rPr lang="en-US" b="1" dirty="0" smtClean="0">
              <a:ea typeface="ＭＳ Ｐゴシック"/>
              <a:cs typeface="ＭＳ Ｐゴシック"/>
            </a:rPr>
            <a:t>Time Complexity: 2</a:t>
          </a:r>
          <a:r>
            <a:rPr lang="en-US" b="1" baseline="30000" dirty="0" smtClean="0">
              <a:ea typeface="ＭＳ Ｐゴシック"/>
              <a:cs typeface="ＭＳ Ｐゴシック"/>
            </a:rPr>
            <a:t>32</a:t>
          </a:r>
          <a:endParaRPr lang="en-IN" b="1" dirty="0"/>
        </a:p>
      </dgm:t>
    </dgm:pt>
    <dgm:pt modelId="{E1767D88-0193-4F0F-B918-6989B94FE4AE}">
      <dgm:prSet phldrT="[Text]"/>
      <dgm:spPr/>
      <dgm:t>
        <a:bodyPr/>
        <a:lstStyle/>
        <a:p>
          <a:r>
            <a:rPr lang="en-US" b="1" dirty="0" err="1" smtClean="0"/>
            <a:t>Tunstall</a:t>
          </a:r>
          <a:r>
            <a:rPr lang="en-US" b="1" dirty="0" smtClean="0"/>
            <a:t>, Mukhopadhyay, Ali (WISTP 2011)</a:t>
          </a:r>
          <a:endParaRPr lang="en-IN" b="1" dirty="0"/>
        </a:p>
      </dgm:t>
    </dgm:pt>
    <dgm:pt modelId="{1514B33E-F778-42BF-A923-C313B1E1B7B1}">
      <dgm:prSet phldrT="[Text]"/>
      <dgm:spPr/>
      <dgm:t>
        <a:bodyPr/>
        <a:lstStyle/>
        <a:p>
          <a:r>
            <a:rPr lang="en-US" b="1" dirty="0" smtClean="0"/>
            <a:t>2011</a:t>
          </a:r>
          <a:endParaRPr lang="en-IN" b="1" dirty="0"/>
        </a:p>
      </dgm:t>
    </dgm:pt>
    <dgm:pt modelId="{07A2DF5F-A427-48C2-A839-906285D60CD3}" type="sibTrans" cxnId="{175F76C4-4316-4CD2-93F9-3F2BE4F7BDD1}">
      <dgm:prSet/>
      <dgm:spPr/>
      <dgm:t>
        <a:bodyPr/>
        <a:lstStyle/>
        <a:p>
          <a:endParaRPr lang="en-IN"/>
        </a:p>
      </dgm:t>
    </dgm:pt>
    <dgm:pt modelId="{110AAB82-16C2-4190-95D8-A1F233FFF1D0}" type="parTrans" cxnId="{175F76C4-4316-4CD2-93F9-3F2BE4F7BDD1}">
      <dgm:prSet/>
      <dgm:spPr/>
      <dgm:t>
        <a:bodyPr/>
        <a:lstStyle/>
        <a:p>
          <a:endParaRPr lang="en-IN"/>
        </a:p>
      </dgm:t>
    </dgm:pt>
    <dgm:pt modelId="{C60464EA-65E7-4E14-94F9-1B3A0AA5132B}" type="sibTrans" cxnId="{ACBD2E34-F2DD-47C3-9C00-14559E0E0334}">
      <dgm:prSet/>
      <dgm:spPr/>
      <dgm:t>
        <a:bodyPr/>
        <a:lstStyle/>
        <a:p>
          <a:endParaRPr lang="en-IN"/>
        </a:p>
      </dgm:t>
    </dgm:pt>
    <dgm:pt modelId="{81079747-044B-43B8-98B4-DA2DFCAB5AC6}" type="parTrans" cxnId="{ACBD2E34-F2DD-47C3-9C00-14559E0E0334}">
      <dgm:prSet/>
      <dgm:spPr/>
      <dgm:t>
        <a:bodyPr/>
        <a:lstStyle/>
        <a:p>
          <a:endParaRPr lang="en-IN"/>
        </a:p>
      </dgm:t>
    </dgm:pt>
    <dgm:pt modelId="{4A4127A5-7C58-4E48-A710-5349F80E01C0}" type="sibTrans" cxnId="{FEB0D583-BF12-476F-8F7A-36A16B6A937F}">
      <dgm:prSet/>
      <dgm:spPr/>
      <dgm:t>
        <a:bodyPr/>
        <a:lstStyle/>
        <a:p>
          <a:endParaRPr lang="en-IN"/>
        </a:p>
      </dgm:t>
    </dgm:pt>
    <dgm:pt modelId="{633DDBA7-EEA2-4519-819C-FF90C737C8F8}" type="parTrans" cxnId="{FEB0D583-BF12-476F-8F7A-36A16B6A937F}">
      <dgm:prSet/>
      <dgm:spPr/>
      <dgm:t>
        <a:bodyPr/>
        <a:lstStyle/>
        <a:p>
          <a:endParaRPr lang="en-IN"/>
        </a:p>
      </dgm:t>
    </dgm:pt>
    <dgm:pt modelId="{A6AE1429-102A-47F8-A8C6-9A72C014264D}">
      <dgm:prSet phldrT="[Text]"/>
      <dgm:spPr/>
      <dgm:t>
        <a:bodyPr/>
        <a:lstStyle/>
        <a:p>
          <a:r>
            <a:rPr lang="en-US" b="1" dirty="0" smtClean="0">
              <a:ea typeface="ＭＳ Ｐゴシック"/>
              <a:cs typeface="ＭＳ Ｐゴシック"/>
            </a:rPr>
            <a:t>2 faults for unique </a:t>
          </a:r>
          <a:r>
            <a:rPr lang="en-US" b="1" dirty="0" smtClean="0">
              <a:ea typeface="ＭＳ Ｐゴシック"/>
              <a:cs typeface="ＭＳ Ｐゴシック"/>
            </a:rPr>
            <a:t>key recovery, </a:t>
          </a:r>
          <a:r>
            <a:rPr lang="en-US" b="1" dirty="0" smtClean="0">
              <a:ea typeface="ＭＳ Ｐゴシック"/>
              <a:cs typeface="ＭＳ Ｐゴシック"/>
            </a:rPr>
            <a:t>Time Complexity: 2</a:t>
          </a:r>
          <a:r>
            <a:rPr lang="en-US" b="1" baseline="30000" dirty="0" smtClean="0">
              <a:ea typeface="ＭＳ Ｐゴシック"/>
              <a:cs typeface="ＭＳ Ｐゴシック"/>
            </a:rPr>
            <a:t>32</a:t>
          </a:r>
          <a:endParaRPr lang="en-IN" b="1" dirty="0"/>
        </a:p>
      </dgm:t>
    </dgm:pt>
    <dgm:pt modelId="{6C56820D-EAA8-4A7D-A4C7-7FB54640C862}">
      <dgm:prSet phldrT="[Text]"/>
      <dgm:spPr/>
      <dgm:t>
        <a:bodyPr/>
        <a:lstStyle/>
        <a:p>
          <a:r>
            <a:rPr lang="en-US" b="1" dirty="0" smtClean="0"/>
            <a:t>Mukhopadhyay (</a:t>
          </a:r>
          <a:r>
            <a:rPr lang="en-US" b="1" dirty="0" err="1" smtClean="0"/>
            <a:t>AfricaCrypt</a:t>
          </a:r>
          <a:r>
            <a:rPr lang="en-US" b="1" dirty="0" smtClean="0"/>
            <a:t> 2009)</a:t>
          </a:r>
          <a:endParaRPr lang="en-IN" b="1" dirty="0"/>
        </a:p>
      </dgm:t>
    </dgm:pt>
    <dgm:pt modelId="{2BE05720-A1E2-4005-824B-4632C1B470FD}">
      <dgm:prSet phldrT="[Text]"/>
      <dgm:spPr/>
      <dgm:t>
        <a:bodyPr/>
        <a:lstStyle/>
        <a:p>
          <a:r>
            <a:rPr lang="en-US" b="1" dirty="0" smtClean="0"/>
            <a:t>2009</a:t>
          </a:r>
          <a:endParaRPr lang="en-IN" b="1" dirty="0"/>
        </a:p>
      </dgm:t>
    </dgm:pt>
    <dgm:pt modelId="{E8CA1C05-FA88-4672-8698-EC469F276F8B}" type="sibTrans" cxnId="{FF26A149-052C-496F-AE61-2DF36AF1E672}">
      <dgm:prSet/>
      <dgm:spPr/>
      <dgm:t>
        <a:bodyPr/>
        <a:lstStyle/>
        <a:p>
          <a:endParaRPr lang="en-IN"/>
        </a:p>
      </dgm:t>
    </dgm:pt>
    <dgm:pt modelId="{BF6D02CB-5E9E-4A67-915E-4A6D0753F18B}" type="parTrans" cxnId="{FF26A149-052C-496F-AE61-2DF36AF1E672}">
      <dgm:prSet/>
      <dgm:spPr/>
      <dgm:t>
        <a:bodyPr/>
        <a:lstStyle/>
        <a:p>
          <a:endParaRPr lang="en-IN"/>
        </a:p>
      </dgm:t>
    </dgm:pt>
    <dgm:pt modelId="{3F3CF3EB-2EFF-4873-9779-2D86DD5E2014}" type="sibTrans" cxnId="{6C5D0215-1A7B-408C-9901-0EFDE036F4EE}">
      <dgm:prSet/>
      <dgm:spPr/>
      <dgm:t>
        <a:bodyPr/>
        <a:lstStyle/>
        <a:p>
          <a:endParaRPr lang="en-IN"/>
        </a:p>
      </dgm:t>
    </dgm:pt>
    <dgm:pt modelId="{869EB44D-1FD1-4A4B-93A2-837936EC38B2}" type="parTrans" cxnId="{6C5D0215-1A7B-408C-9901-0EFDE036F4EE}">
      <dgm:prSet/>
      <dgm:spPr/>
      <dgm:t>
        <a:bodyPr/>
        <a:lstStyle/>
        <a:p>
          <a:endParaRPr lang="en-IN"/>
        </a:p>
      </dgm:t>
    </dgm:pt>
    <dgm:pt modelId="{595039E6-217B-4D7B-A6DF-E9470614B9E7}" type="sibTrans" cxnId="{0C552F8E-13D9-4427-9340-F9616F8E569E}">
      <dgm:prSet/>
      <dgm:spPr/>
      <dgm:t>
        <a:bodyPr/>
        <a:lstStyle/>
        <a:p>
          <a:endParaRPr lang="en-IN"/>
        </a:p>
      </dgm:t>
    </dgm:pt>
    <dgm:pt modelId="{5F8B1AD3-34B8-4C2D-93EA-EF1BC84D6EDF}" type="parTrans" cxnId="{0C552F8E-13D9-4427-9340-F9616F8E569E}">
      <dgm:prSet/>
      <dgm:spPr/>
      <dgm:t>
        <a:bodyPr/>
        <a:lstStyle/>
        <a:p>
          <a:endParaRPr lang="en-IN"/>
        </a:p>
      </dgm:t>
    </dgm:pt>
    <dgm:pt modelId="{91C4E324-38B4-49FE-AB8E-E5347F00F180}">
      <dgm:prSet phldrT="[Text]"/>
      <dgm:spPr/>
      <dgm:t>
        <a:bodyPr/>
        <a:lstStyle/>
        <a:p>
          <a:r>
            <a:rPr lang="en-US" b="1" dirty="0" smtClean="0"/>
            <a:t>2003</a:t>
          </a:r>
          <a:endParaRPr lang="en-IN" b="1" dirty="0"/>
        </a:p>
      </dgm:t>
    </dgm:pt>
    <dgm:pt modelId="{0D15DC38-A389-44C6-AD18-57E218CE0B74}" type="sibTrans" cxnId="{107F516C-26A1-483A-B772-62C335AC368A}">
      <dgm:prSet/>
      <dgm:spPr/>
      <dgm:t>
        <a:bodyPr/>
        <a:lstStyle/>
        <a:p>
          <a:endParaRPr lang="en-IN"/>
        </a:p>
      </dgm:t>
    </dgm:pt>
    <dgm:pt modelId="{8804B1B1-B3E5-4F63-8D06-15D7953C9535}" type="parTrans" cxnId="{107F516C-26A1-483A-B772-62C335AC368A}">
      <dgm:prSet/>
      <dgm:spPr/>
      <dgm:t>
        <a:bodyPr/>
        <a:lstStyle/>
        <a:p>
          <a:endParaRPr lang="en-IN"/>
        </a:p>
      </dgm:t>
    </dgm:pt>
    <dgm:pt modelId="{06BD9915-DFE5-443F-9FD9-983AAAAF704F}">
      <dgm:prSet phldrT="[Text]"/>
      <dgm:spPr/>
      <dgm:t>
        <a:bodyPr/>
        <a:lstStyle/>
        <a:p>
          <a:r>
            <a:rPr lang="en-US" b="1" dirty="0" smtClean="0"/>
            <a:t>Demonstrated attack possibility with </a:t>
          </a:r>
          <a:r>
            <a:rPr lang="en-US" b="1" dirty="0" smtClean="0"/>
            <a:t>a single </a:t>
          </a:r>
          <a:r>
            <a:rPr lang="en-US" b="1" dirty="0" smtClean="0"/>
            <a:t>fault</a:t>
          </a:r>
          <a:endParaRPr lang="en-IN" b="1" dirty="0"/>
        </a:p>
      </dgm:t>
    </dgm:pt>
    <dgm:pt modelId="{0F1116F6-7035-401B-B5BD-7B96B7B18AC7}" type="parTrans" cxnId="{CBD51915-9754-4042-ADD6-827F6235BF22}">
      <dgm:prSet/>
      <dgm:spPr/>
      <dgm:t>
        <a:bodyPr/>
        <a:lstStyle/>
        <a:p>
          <a:endParaRPr lang="en-IN"/>
        </a:p>
      </dgm:t>
    </dgm:pt>
    <dgm:pt modelId="{89A8719B-FCFD-4432-9032-E32C37F283D0}" type="sibTrans" cxnId="{CBD51915-9754-4042-ADD6-827F6235BF22}">
      <dgm:prSet/>
      <dgm:spPr/>
      <dgm:t>
        <a:bodyPr/>
        <a:lstStyle/>
        <a:p>
          <a:endParaRPr lang="en-IN"/>
        </a:p>
      </dgm:t>
    </dgm:pt>
    <dgm:pt modelId="{264B593F-23B1-4B72-A942-3A0D7DE7C197}">
      <dgm:prSet phldrT="[Text]"/>
      <dgm:spPr/>
      <dgm:t>
        <a:bodyPr/>
        <a:lstStyle/>
        <a:p>
          <a:r>
            <a:rPr lang="en-US" b="1" dirty="0" smtClean="0"/>
            <a:t>Ali, Mukhopadhyay (</a:t>
          </a:r>
          <a:r>
            <a:rPr lang="en-US" b="1" dirty="0" err="1" smtClean="0"/>
            <a:t>eprint</a:t>
          </a:r>
          <a:r>
            <a:rPr lang="en-US" b="1" dirty="0" smtClean="0"/>
            <a:t> 2011) further reduced </a:t>
          </a:r>
          <a:r>
            <a:rPr lang="en-US" b="1" dirty="0" smtClean="0"/>
            <a:t>the time </a:t>
          </a:r>
          <a:r>
            <a:rPr lang="en-US" b="1" dirty="0" smtClean="0"/>
            <a:t>complexity to </a:t>
          </a:r>
          <a:r>
            <a:rPr lang="en-US" b="1" dirty="0" smtClean="0">
              <a:ea typeface="ＭＳ Ｐゴシック"/>
              <a:cs typeface="ＭＳ Ｐゴシック"/>
            </a:rPr>
            <a:t>2</a:t>
          </a:r>
          <a:r>
            <a:rPr lang="en-US" b="1" baseline="30000" dirty="0" smtClean="0">
              <a:ea typeface="ＭＳ Ｐゴシック"/>
              <a:cs typeface="ＭＳ Ｐゴシック"/>
            </a:rPr>
            <a:t>30</a:t>
          </a:r>
          <a:r>
            <a:rPr lang="en-US" b="1" dirty="0" smtClean="0"/>
            <a:t> </a:t>
          </a:r>
          <a:endParaRPr lang="en-IN" b="1" dirty="0"/>
        </a:p>
      </dgm:t>
    </dgm:pt>
    <dgm:pt modelId="{F4562805-6763-40A1-A088-F708412DAA31}" type="parTrans" cxnId="{27078CA3-B71D-4DAE-9484-7645E51FED03}">
      <dgm:prSet/>
      <dgm:spPr/>
      <dgm:t>
        <a:bodyPr/>
        <a:lstStyle/>
        <a:p>
          <a:endParaRPr lang="en-IN"/>
        </a:p>
      </dgm:t>
    </dgm:pt>
    <dgm:pt modelId="{3E3CFE94-15BF-4489-B33B-CE5C7AEF9D9B}" type="sibTrans" cxnId="{27078CA3-B71D-4DAE-9484-7645E51FED03}">
      <dgm:prSet/>
      <dgm:spPr/>
      <dgm:t>
        <a:bodyPr/>
        <a:lstStyle/>
        <a:p>
          <a:endParaRPr lang="en-IN"/>
        </a:p>
      </dgm:t>
    </dgm:pt>
    <dgm:pt modelId="{2B884AFA-4ACA-496E-8007-89EEB6B5C5BA}">
      <dgm:prSet/>
      <dgm:spPr/>
      <dgm:t>
        <a:bodyPr/>
        <a:lstStyle/>
        <a:p>
          <a:r>
            <a:rPr lang="en-US" b="1" smtClean="0"/>
            <a:t>Piret et. al. (CHES 2003)</a:t>
          </a:r>
          <a:endParaRPr lang="en-IN"/>
        </a:p>
      </dgm:t>
    </dgm:pt>
    <dgm:pt modelId="{8663F90D-3587-4D22-96B5-839A22A34A9F}" type="parTrans" cxnId="{E8270694-7A72-4C5C-B8C7-D0E34AEF2EB5}">
      <dgm:prSet/>
      <dgm:spPr/>
      <dgm:t>
        <a:bodyPr/>
        <a:lstStyle/>
        <a:p>
          <a:endParaRPr lang="en-IN"/>
        </a:p>
      </dgm:t>
    </dgm:pt>
    <dgm:pt modelId="{E489027A-74ED-4C2B-89EF-AA7B1C329DD3}" type="sibTrans" cxnId="{E8270694-7A72-4C5C-B8C7-D0E34AEF2EB5}">
      <dgm:prSet/>
      <dgm:spPr/>
      <dgm:t>
        <a:bodyPr/>
        <a:lstStyle/>
        <a:p>
          <a:endParaRPr lang="en-IN"/>
        </a:p>
      </dgm:t>
    </dgm:pt>
    <dgm:pt modelId="{7A1058A5-4991-46AC-9590-36B8F70D79B0}">
      <dgm:prSet/>
      <dgm:spPr/>
      <dgm:t>
        <a:bodyPr/>
        <a:lstStyle/>
        <a:p>
          <a:r>
            <a:rPr lang="en-US" b="1" smtClean="0">
              <a:ea typeface="ＭＳ Ｐゴシック"/>
              <a:cs typeface="ＭＳ Ｐゴシック"/>
            </a:rPr>
            <a:t>2 faults for unique key recovery, Time Complexity: 2</a:t>
          </a:r>
          <a:r>
            <a:rPr lang="en-US" b="1" baseline="30000" smtClean="0">
              <a:ea typeface="ＭＳ Ｐゴシック"/>
              <a:cs typeface="ＭＳ Ｐゴシック"/>
            </a:rPr>
            <a:t>40</a:t>
          </a:r>
          <a:endParaRPr lang="en-IN" b="1" dirty="0"/>
        </a:p>
      </dgm:t>
    </dgm:pt>
    <dgm:pt modelId="{D2F374D6-82EF-4B2C-89D8-5634571F7932}" type="parTrans" cxnId="{3701BE45-D954-4C1A-BA12-8D23103EE8FC}">
      <dgm:prSet/>
      <dgm:spPr/>
      <dgm:t>
        <a:bodyPr/>
        <a:lstStyle/>
        <a:p>
          <a:endParaRPr lang="en-IN"/>
        </a:p>
      </dgm:t>
    </dgm:pt>
    <dgm:pt modelId="{222C8959-3D12-4116-B82E-B390A1259043}" type="sibTrans" cxnId="{3701BE45-D954-4C1A-BA12-8D23103EE8FC}">
      <dgm:prSet/>
      <dgm:spPr/>
      <dgm:t>
        <a:bodyPr/>
        <a:lstStyle/>
        <a:p>
          <a:endParaRPr lang="en-IN"/>
        </a:p>
      </dgm:t>
    </dgm:pt>
    <dgm:pt modelId="{52FBCCE0-9004-45C7-A336-0C6B4DA70F1E}" type="pres">
      <dgm:prSet presAssocID="{EF89E8BB-C7A4-4173-A76F-3D1EDD3FB804}" presName="linearFlow" presStyleCnt="0">
        <dgm:presLayoutVars>
          <dgm:dir/>
          <dgm:animLvl val="lvl"/>
          <dgm:resizeHandles val="exact"/>
        </dgm:presLayoutVars>
      </dgm:prSet>
      <dgm:spPr/>
      <dgm:t>
        <a:bodyPr/>
        <a:lstStyle/>
        <a:p>
          <a:endParaRPr lang="en-IN"/>
        </a:p>
      </dgm:t>
    </dgm:pt>
    <dgm:pt modelId="{4C67B80D-1D94-4E7F-8578-E9309E7AF3D0}" type="pres">
      <dgm:prSet presAssocID="{91C4E324-38B4-49FE-AB8E-E5347F00F180}" presName="composite" presStyleCnt="0"/>
      <dgm:spPr/>
    </dgm:pt>
    <dgm:pt modelId="{4A73BE88-9576-482A-8A96-09BD01667F00}" type="pres">
      <dgm:prSet presAssocID="{91C4E324-38B4-49FE-AB8E-E5347F00F180}" presName="parentText" presStyleLbl="alignNode1" presStyleIdx="0" presStyleCnt="3">
        <dgm:presLayoutVars>
          <dgm:chMax val="1"/>
          <dgm:bulletEnabled val="1"/>
        </dgm:presLayoutVars>
      </dgm:prSet>
      <dgm:spPr/>
      <dgm:t>
        <a:bodyPr/>
        <a:lstStyle/>
        <a:p>
          <a:endParaRPr lang="en-IN"/>
        </a:p>
      </dgm:t>
    </dgm:pt>
    <dgm:pt modelId="{74D526A9-A37F-4FF4-AB83-76C08C42DD6D}" type="pres">
      <dgm:prSet presAssocID="{91C4E324-38B4-49FE-AB8E-E5347F00F180}" presName="descendantText" presStyleLbl="alignAcc1" presStyleIdx="0" presStyleCnt="3" custScaleY="101016" custLinFactNeighborX="142" custLinFactNeighborY="748">
        <dgm:presLayoutVars>
          <dgm:bulletEnabled val="1"/>
        </dgm:presLayoutVars>
      </dgm:prSet>
      <dgm:spPr/>
      <dgm:t>
        <a:bodyPr/>
        <a:lstStyle/>
        <a:p>
          <a:endParaRPr lang="en-IN"/>
        </a:p>
      </dgm:t>
    </dgm:pt>
    <dgm:pt modelId="{DB9E1061-E1E3-4167-AAD4-43DE15F917C3}" type="pres">
      <dgm:prSet presAssocID="{0D15DC38-A389-44C6-AD18-57E218CE0B74}" presName="sp" presStyleCnt="0"/>
      <dgm:spPr/>
    </dgm:pt>
    <dgm:pt modelId="{9C9018A9-1F2E-488B-B246-C223DF6A16F6}" type="pres">
      <dgm:prSet presAssocID="{2BE05720-A1E2-4005-824B-4632C1B470FD}" presName="composite" presStyleCnt="0"/>
      <dgm:spPr/>
    </dgm:pt>
    <dgm:pt modelId="{9BE2704A-9915-458B-A20A-7183AE9F8C2C}" type="pres">
      <dgm:prSet presAssocID="{2BE05720-A1E2-4005-824B-4632C1B470FD}" presName="parentText" presStyleLbl="alignNode1" presStyleIdx="1" presStyleCnt="3">
        <dgm:presLayoutVars>
          <dgm:chMax val="1"/>
          <dgm:bulletEnabled val="1"/>
        </dgm:presLayoutVars>
      </dgm:prSet>
      <dgm:spPr/>
      <dgm:t>
        <a:bodyPr/>
        <a:lstStyle/>
        <a:p>
          <a:endParaRPr lang="en-IN"/>
        </a:p>
      </dgm:t>
    </dgm:pt>
    <dgm:pt modelId="{1ED2CE75-5A97-455F-9CDE-F844EF2C711C}" type="pres">
      <dgm:prSet presAssocID="{2BE05720-A1E2-4005-824B-4632C1B470FD}" presName="descendantText" presStyleLbl="alignAcc1" presStyleIdx="1" presStyleCnt="3" custScaleY="123007">
        <dgm:presLayoutVars>
          <dgm:bulletEnabled val="1"/>
        </dgm:presLayoutVars>
      </dgm:prSet>
      <dgm:spPr/>
      <dgm:t>
        <a:bodyPr/>
        <a:lstStyle/>
        <a:p>
          <a:endParaRPr lang="en-IN"/>
        </a:p>
      </dgm:t>
    </dgm:pt>
    <dgm:pt modelId="{5362BEE8-570A-46F4-9426-AFB1FB989EE2}" type="pres">
      <dgm:prSet presAssocID="{E8CA1C05-FA88-4672-8698-EC469F276F8B}" presName="sp" presStyleCnt="0"/>
      <dgm:spPr/>
    </dgm:pt>
    <dgm:pt modelId="{9DB3646F-8332-41A1-8B62-5F008141CD20}" type="pres">
      <dgm:prSet presAssocID="{1514B33E-F778-42BF-A923-C313B1E1B7B1}" presName="composite" presStyleCnt="0"/>
      <dgm:spPr/>
    </dgm:pt>
    <dgm:pt modelId="{326F8206-29A7-41A9-8B68-32123A1076E5}" type="pres">
      <dgm:prSet presAssocID="{1514B33E-F778-42BF-A923-C313B1E1B7B1}" presName="parentText" presStyleLbl="alignNode1" presStyleIdx="2" presStyleCnt="3">
        <dgm:presLayoutVars>
          <dgm:chMax val="1"/>
          <dgm:bulletEnabled val="1"/>
        </dgm:presLayoutVars>
      </dgm:prSet>
      <dgm:spPr/>
      <dgm:t>
        <a:bodyPr/>
        <a:lstStyle/>
        <a:p>
          <a:endParaRPr lang="en-IN"/>
        </a:p>
      </dgm:t>
    </dgm:pt>
    <dgm:pt modelId="{BE73F543-3793-4C60-99D1-0E110C659078}" type="pres">
      <dgm:prSet presAssocID="{1514B33E-F778-42BF-A923-C313B1E1B7B1}" presName="descendantText" presStyleLbl="alignAcc1" presStyleIdx="2" presStyleCnt="3">
        <dgm:presLayoutVars>
          <dgm:bulletEnabled val="1"/>
        </dgm:presLayoutVars>
      </dgm:prSet>
      <dgm:spPr/>
      <dgm:t>
        <a:bodyPr/>
        <a:lstStyle/>
        <a:p>
          <a:endParaRPr lang="en-IN"/>
        </a:p>
      </dgm:t>
    </dgm:pt>
  </dgm:ptLst>
  <dgm:cxnLst>
    <dgm:cxn modelId="{A7CCF0B8-9FC8-49F4-9C35-17ED4D0DBEF1}" type="presOf" srcId="{2BE05720-A1E2-4005-824B-4632C1B470FD}" destId="{9BE2704A-9915-458B-A20A-7183AE9F8C2C}" srcOrd="0" destOrd="0" presId="urn:microsoft.com/office/officeart/2005/8/layout/chevron2"/>
    <dgm:cxn modelId="{369B85A5-24CF-445F-9D84-35F13B6E9DBE}" type="presOf" srcId="{06BD9915-DFE5-443F-9FD9-983AAAAF704F}" destId="{1ED2CE75-5A97-455F-9CDE-F844EF2C711C}" srcOrd="0" destOrd="2" presId="urn:microsoft.com/office/officeart/2005/8/layout/chevron2"/>
    <dgm:cxn modelId="{2994A879-14EC-4EEB-B88F-D2672AEFD684}" type="presOf" srcId="{7A1058A5-4991-46AC-9590-36B8F70D79B0}" destId="{74D526A9-A37F-4FF4-AB83-76C08C42DD6D}" srcOrd="0" destOrd="1" presId="urn:microsoft.com/office/officeart/2005/8/layout/chevron2"/>
    <dgm:cxn modelId="{3EF05C9C-82AA-47BC-8634-91B54DABE642}" type="presOf" srcId="{6C56820D-EAA8-4A7D-A4C7-7FB54640C862}" destId="{1ED2CE75-5A97-455F-9CDE-F844EF2C711C}" srcOrd="0" destOrd="0" presId="urn:microsoft.com/office/officeart/2005/8/layout/chevron2"/>
    <dgm:cxn modelId="{1CDD00A7-B7D1-4959-8BCD-5AD44BF78B6F}" type="presOf" srcId="{A6AE1429-102A-47F8-A8C6-9A72C014264D}" destId="{1ED2CE75-5A97-455F-9CDE-F844EF2C711C}" srcOrd="0" destOrd="1" presId="urn:microsoft.com/office/officeart/2005/8/layout/chevron2"/>
    <dgm:cxn modelId="{D8D40884-429C-42DD-848F-0E6B22738141}" type="presOf" srcId="{264B593F-23B1-4B72-A942-3A0D7DE7C197}" destId="{BE73F543-3793-4C60-99D1-0E110C659078}" srcOrd="0" destOrd="2" presId="urn:microsoft.com/office/officeart/2005/8/layout/chevron2"/>
    <dgm:cxn modelId="{FEB0D583-BF12-476F-8F7A-36A16B6A937F}" srcId="{1514B33E-F778-42BF-A923-C313B1E1B7B1}" destId="{E1767D88-0193-4F0F-B918-6989B94FE4AE}" srcOrd="0" destOrd="0" parTransId="{633DDBA7-EEA2-4519-819C-FF90C737C8F8}" sibTransId="{4A4127A5-7C58-4E48-A710-5349F80E01C0}"/>
    <dgm:cxn modelId="{FF26A149-052C-496F-AE61-2DF36AF1E672}" srcId="{EF89E8BB-C7A4-4173-A76F-3D1EDD3FB804}" destId="{2BE05720-A1E2-4005-824B-4632C1B470FD}" srcOrd="1" destOrd="0" parTransId="{BF6D02CB-5E9E-4A67-915E-4A6D0753F18B}" sibTransId="{E8CA1C05-FA88-4672-8698-EC469F276F8B}"/>
    <dgm:cxn modelId="{CBD51915-9754-4042-ADD6-827F6235BF22}" srcId="{2BE05720-A1E2-4005-824B-4632C1B470FD}" destId="{06BD9915-DFE5-443F-9FD9-983AAAAF704F}" srcOrd="2" destOrd="0" parTransId="{0F1116F6-7035-401B-B5BD-7B96B7B18AC7}" sibTransId="{89A8719B-FCFD-4432-9032-E32C37F283D0}"/>
    <dgm:cxn modelId="{E409982F-6279-44DE-BB72-3FD061FAAAC7}" type="presOf" srcId="{F5540135-786E-4B3D-B8CC-A966F3035F79}" destId="{BE73F543-3793-4C60-99D1-0E110C659078}" srcOrd="0" destOrd="1" presId="urn:microsoft.com/office/officeart/2005/8/layout/chevron2"/>
    <dgm:cxn modelId="{16D927B5-440C-40A7-8E22-0E5D33417D94}" type="presOf" srcId="{E1767D88-0193-4F0F-B918-6989B94FE4AE}" destId="{BE73F543-3793-4C60-99D1-0E110C659078}" srcOrd="0" destOrd="0" presId="urn:microsoft.com/office/officeart/2005/8/layout/chevron2"/>
    <dgm:cxn modelId="{C0A9A83B-A950-499C-86DD-EFEB59C1633B}" type="presOf" srcId="{1514B33E-F778-42BF-A923-C313B1E1B7B1}" destId="{326F8206-29A7-41A9-8B68-32123A1076E5}" srcOrd="0" destOrd="0" presId="urn:microsoft.com/office/officeart/2005/8/layout/chevron2"/>
    <dgm:cxn modelId="{107F516C-26A1-483A-B772-62C335AC368A}" srcId="{EF89E8BB-C7A4-4173-A76F-3D1EDD3FB804}" destId="{91C4E324-38B4-49FE-AB8E-E5347F00F180}" srcOrd="0" destOrd="0" parTransId="{8804B1B1-B3E5-4F63-8D06-15D7953C9535}" sibTransId="{0D15DC38-A389-44C6-AD18-57E218CE0B74}"/>
    <dgm:cxn modelId="{175F76C4-4316-4CD2-93F9-3F2BE4F7BDD1}" srcId="{EF89E8BB-C7A4-4173-A76F-3D1EDD3FB804}" destId="{1514B33E-F778-42BF-A923-C313B1E1B7B1}" srcOrd="2" destOrd="0" parTransId="{110AAB82-16C2-4190-95D8-A1F233FFF1D0}" sibTransId="{07A2DF5F-A427-48C2-A839-906285D60CD3}"/>
    <dgm:cxn modelId="{3701BE45-D954-4C1A-BA12-8D23103EE8FC}" srcId="{91C4E324-38B4-49FE-AB8E-E5347F00F180}" destId="{7A1058A5-4991-46AC-9590-36B8F70D79B0}" srcOrd="1" destOrd="0" parTransId="{D2F374D6-82EF-4B2C-89D8-5634571F7932}" sibTransId="{222C8959-3D12-4116-B82E-B390A1259043}"/>
    <dgm:cxn modelId="{E8270694-7A72-4C5C-B8C7-D0E34AEF2EB5}" srcId="{91C4E324-38B4-49FE-AB8E-E5347F00F180}" destId="{2B884AFA-4ACA-496E-8007-89EEB6B5C5BA}" srcOrd="0" destOrd="0" parTransId="{8663F90D-3587-4D22-96B5-839A22A34A9F}" sibTransId="{E489027A-74ED-4C2B-89EF-AA7B1C329DD3}"/>
    <dgm:cxn modelId="{ACBD2E34-F2DD-47C3-9C00-14559E0E0334}" srcId="{1514B33E-F778-42BF-A923-C313B1E1B7B1}" destId="{F5540135-786E-4B3D-B8CC-A966F3035F79}" srcOrd="1" destOrd="0" parTransId="{81079747-044B-43B8-98B4-DA2DFCAB5AC6}" sibTransId="{C60464EA-65E7-4E14-94F9-1B3A0AA5132B}"/>
    <dgm:cxn modelId="{27078CA3-B71D-4DAE-9484-7645E51FED03}" srcId="{1514B33E-F778-42BF-A923-C313B1E1B7B1}" destId="{264B593F-23B1-4B72-A942-3A0D7DE7C197}" srcOrd="2" destOrd="0" parTransId="{F4562805-6763-40A1-A088-F708412DAA31}" sibTransId="{3E3CFE94-15BF-4489-B33B-CE5C7AEF9D9B}"/>
    <dgm:cxn modelId="{223AF72F-D1B2-4771-B515-107704839550}" type="presOf" srcId="{2B884AFA-4ACA-496E-8007-89EEB6B5C5BA}" destId="{74D526A9-A37F-4FF4-AB83-76C08C42DD6D}" srcOrd="0" destOrd="0" presId="urn:microsoft.com/office/officeart/2005/8/layout/chevron2"/>
    <dgm:cxn modelId="{662A7533-542A-49E3-AA1D-FE73B201014E}" type="presOf" srcId="{91C4E324-38B4-49FE-AB8E-E5347F00F180}" destId="{4A73BE88-9576-482A-8A96-09BD01667F00}" srcOrd="0" destOrd="0" presId="urn:microsoft.com/office/officeart/2005/8/layout/chevron2"/>
    <dgm:cxn modelId="{0C552F8E-13D9-4427-9340-F9616F8E569E}" srcId="{2BE05720-A1E2-4005-824B-4632C1B470FD}" destId="{6C56820D-EAA8-4A7D-A4C7-7FB54640C862}" srcOrd="0" destOrd="0" parTransId="{5F8B1AD3-34B8-4C2D-93EA-EF1BC84D6EDF}" sibTransId="{595039E6-217B-4D7B-A6DF-E9470614B9E7}"/>
    <dgm:cxn modelId="{ECC6C00F-2181-46D1-8348-AE48DD4A444C}" type="presOf" srcId="{EF89E8BB-C7A4-4173-A76F-3D1EDD3FB804}" destId="{52FBCCE0-9004-45C7-A336-0C6B4DA70F1E}" srcOrd="0" destOrd="0" presId="urn:microsoft.com/office/officeart/2005/8/layout/chevron2"/>
    <dgm:cxn modelId="{6C5D0215-1A7B-408C-9901-0EFDE036F4EE}" srcId="{2BE05720-A1E2-4005-824B-4632C1B470FD}" destId="{A6AE1429-102A-47F8-A8C6-9A72C014264D}" srcOrd="1" destOrd="0" parTransId="{869EB44D-1FD1-4A4B-93A2-837936EC38B2}" sibTransId="{3F3CF3EB-2EFF-4873-9779-2D86DD5E2014}"/>
    <dgm:cxn modelId="{85AA750E-E224-4E26-B60B-FE97F67CF624}" type="presParOf" srcId="{52FBCCE0-9004-45C7-A336-0C6B4DA70F1E}" destId="{4C67B80D-1D94-4E7F-8578-E9309E7AF3D0}" srcOrd="0" destOrd="0" presId="urn:microsoft.com/office/officeart/2005/8/layout/chevron2"/>
    <dgm:cxn modelId="{A412FB93-5690-4548-9CAF-8AA84BA68D85}" type="presParOf" srcId="{4C67B80D-1D94-4E7F-8578-E9309E7AF3D0}" destId="{4A73BE88-9576-482A-8A96-09BD01667F00}" srcOrd="0" destOrd="0" presId="urn:microsoft.com/office/officeart/2005/8/layout/chevron2"/>
    <dgm:cxn modelId="{9CCEA42C-44CD-4DA0-A93C-33EC01FB1B9F}" type="presParOf" srcId="{4C67B80D-1D94-4E7F-8578-E9309E7AF3D0}" destId="{74D526A9-A37F-4FF4-AB83-76C08C42DD6D}" srcOrd="1" destOrd="0" presId="urn:microsoft.com/office/officeart/2005/8/layout/chevron2"/>
    <dgm:cxn modelId="{B1DE3D14-0102-448E-BCDB-9758BB9D2A05}" type="presParOf" srcId="{52FBCCE0-9004-45C7-A336-0C6B4DA70F1E}" destId="{DB9E1061-E1E3-4167-AAD4-43DE15F917C3}" srcOrd="1" destOrd="0" presId="urn:microsoft.com/office/officeart/2005/8/layout/chevron2"/>
    <dgm:cxn modelId="{C779C85A-B84C-4269-AF89-C385C93CAE30}" type="presParOf" srcId="{52FBCCE0-9004-45C7-A336-0C6B4DA70F1E}" destId="{9C9018A9-1F2E-488B-B246-C223DF6A16F6}" srcOrd="2" destOrd="0" presId="urn:microsoft.com/office/officeart/2005/8/layout/chevron2"/>
    <dgm:cxn modelId="{40389DEE-9FD4-4151-98F1-646E6CAC2FE3}" type="presParOf" srcId="{9C9018A9-1F2E-488B-B246-C223DF6A16F6}" destId="{9BE2704A-9915-458B-A20A-7183AE9F8C2C}" srcOrd="0" destOrd="0" presId="urn:microsoft.com/office/officeart/2005/8/layout/chevron2"/>
    <dgm:cxn modelId="{E4714411-9094-440E-BD83-09E776863808}" type="presParOf" srcId="{9C9018A9-1F2E-488B-B246-C223DF6A16F6}" destId="{1ED2CE75-5A97-455F-9CDE-F844EF2C711C}" srcOrd="1" destOrd="0" presId="urn:microsoft.com/office/officeart/2005/8/layout/chevron2"/>
    <dgm:cxn modelId="{B9270ACE-F791-46AD-9ECE-D90D61B505F4}" type="presParOf" srcId="{52FBCCE0-9004-45C7-A336-0C6B4DA70F1E}" destId="{5362BEE8-570A-46F4-9426-AFB1FB989EE2}" srcOrd="3" destOrd="0" presId="urn:microsoft.com/office/officeart/2005/8/layout/chevron2"/>
    <dgm:cxn modelId="{E77D5715-3A48-4DD6-9EA1-C998B4D6A5C4}" type="presParOf" srcId="{52FBCCE0-9004-45C7-A336-0C6B4DA70F1E}" destId="{9DB3646F-8332-41A1-8B62-5F008141CD20}" srcOrd="4" destOrd="0" presId="urn:microsoft.com/office/officeart/2005/8/layout/chevron2"/>
    <dgm:cxn modelId="{AB0D36B7-4835-4636-B115-CCF2FACEA29E}" type="presParOf" srcId="{9DB3646F-8332-41A1-8B62-5F008141CD20}" destId="{326F8206-29A7-41A9-8B68-32123A1076E5}" srcOrd="0" destOrd="0" presId="urn:microsoft.com/office/officeart/2005/8/layout/chevron2"/>
    <dgm:cxn modelId="{38689066-CB44-4B06-92A2-5F30135ADBEA}" type="presParOf" srcId="{9DB3646F-8332-41A1-8B62-5F008141CD20}" destId="{BE73F543-3793-4C60-99D1-0E110C6590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61676D-8C2F-47DE-86AD-61F926E7BD5B}"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en-IN"/>
        </a:p>
      </dgm:t>
    </dgm:pt>
    <dgm:pt modelId="{5845BF79-33E4-4112-968B-7B5F14490517}">
      <dgm:prSet phldrT="[Text]"/>
      <dgm:spPr/>
      <dgm:t>
        <a:bodyPr/>
        <a:lstStyle/>
        <a:p>
          <a:r>
            <a:rPr lang="en-US" b="1" dirty="0" smtClean="0"/>
            <a:t>Countermeasures to </a:t>
          </a:r>
          <a:r>
            <a:rPr lang="en-US" b="1" dirty="0" smtClean="0"/>
            <a:t>DFA</a:t>
          </a:r>
          <a:endParaRPr lang="en-IN" b="1" dirty="0"/>
        </a:p>
      </dgm:t>
    </dgm:pt>
    <dgm:pt modelId="{ECA3EF1E-9D60-409D-B749-F861C260E05A}" type="parTrans" cxnId="{5BFEEB82-9E5E-4D52-BB7A-F8C014686980}">
      <dgm:prSet/>
      <dgm:spPr/>
      <dgm:t>
        <a:bodyPr/>
        <a:lstStyle/>
        <a:p>
          <a:endParaRPr lang="en-IN"/>
        </a:p>
      </dgm:t>
    </dgm:pt>
    <dgm:pt modelId="{9A1A2A05-FC52-4328-B42A-C056138B05E7}" type="sibTrans" cxnId="{5BFEEB82-9E5E-4D52-BB7A-F8C014686980}">
      <dgm:prSet/>
      <dgm:spPr/>
      <dgm:t>
        <a:bodyPr/>
        <a:lstStyle/>
        <a:p>
          <a:endParaRPr lang="en-IN"/>
        </a:p>
      </dgm:t>
    </dgm:pt>
    <dgm:pt modelId="{032FB2BE-AE19-4FFF-9810-3B9F328797DD}">
      <dgm:prSet phldrT="[Text]"/>
      <dgm:spPr/>
      <dgm:t>
        <a:bodyPr/>
        <a:lstStyle/>
        <a:p>
          <a:r>
            <a:rPr lang="en-US" b="1" dirty="0" smtClean="0"/>
            <a:t>Detection Based Countermeasures</a:t>
          </a:r>
          <a:endParaRPr lang="en-IN" b="1" dirty="0"/>
        </a:p>
      </dgm:t>
    </dgm:pt>
    <dgm:pt modelId="{0F351A27-4540-4A27-9DE3-76533146BEB2}" type="parTrans" cxnId="{8D7DF9FF-40FB-4913-BD7F-18EC804BF9C5}">
      <dgm:prSet/>
      <dgm:spPr/>
      <dgm:t>
        <a:bodyPr/>
        <a:lstStyle/>
        <a:p>
          <a:endParaRPr lang="en-IN" b="1"/>
        </a:p>
      </dgm:t>
    </dgm:pt>
    <dgm:pt modelId="{1A9109DE-3489-4040-B76B-26B2C73AE287}" type="sibTrans" cxnId="{8D7DF9FF-40FB-4913-BD7F-18EC804BF9C5}">
      <dgm:prSet/>
      <dgm:spPr/>
      <dgm:t>
        <a:bodyPr/>
        <a:lstStyle/>
        <a:p>
          <a:endParaRPr lang="en-IN"/>
        </a:p>
      </dgm:t>
    </dgm:pt>
    <dgm:pt modelId="{B7F8527B-76F0-46C3-91BC-DC0787B4AFC3}">
      <dgm:prSet phldrT="[Text]"/>
      <dgm:spPr/>
      <dgm:t>
        <a:bodyPr/>
        <a:lstStyle/>
        <a:p>
          <a:r>
            <a:rPr lang="en-US" b="1" dirty="0" smtClean="0"/>
            <a:t>Vulnerable to attacks on the </a:t>
          </a:r>
          <a:r>
            <a:rPr lang="en-US" b="1" dirty="0" smtClean="0"/>
            <a:t>comparison step</a:t>
          </a:r>
          <a:endParaRPr lang="en-IN" b="1" dirty="0"/>
        </a:p>
      </dgm:t>
    </dgm:pt>
    <dgm:pt modelId="{682F53A7-9DF6-4D19-8C66-60574EDAEF52}" type="parTrans" cxnId="{36DA3738-5823-449C-91D5-479C42FF7D1D}">
      <dgm:prSet/>
      <dgm:spPr/>
      <dgm:t>
        <a:bodyPr/>
        <a:lstStyle/>
        <a:p>
          <a:endParaRPr lang="en-IN" b="1"/>
        </a:p>
      </dgm:t>
    </dgm:pt>
    <dgm:pt modelId="{FC9D2979-735B-44E0-940B-4DB44077F564}" type="sibTrans" cxnId="{36DA3738-5823-449C-91D5-479C42FF7D1D}">
      <dgm:prSet/>
      <dgm:spPr/>
      <dgm:t>
        <a:bodyPr/>
        <a:lstStyle/>
        <a:p>
          <a:endParaRPr lang="en-IN"/>
        </a:p>
      </dgm:t>
    </dgm:pt>
    <dgm:pt modelId="{67A77593-3CD6-4901-8418-CECE9ED08B9F}">
      <dgm:prSet phldrT="[Text]"/>
      <dgm:spPr/>
      <dgm:t>
        <a:bodyPr/>
        <a:lstStyle/>
        <a:p>
          <a:r>
            <a:rPr lang="en-US" b="1" dirty="0" smtClean="0"/>
            <a:t>Vulnerable to biased fault attacks</a:t>
          </a:r>
          <a:endParaRPr lang="en-IN" b="1" dirty="0"/>
        </a:p>
      </dgm:t>
    </dgm:pt>
    <dgm:pt modelId="{9BD2CF69-E847-4D1F-B533-3CDE60C27072}" type="parTrans" cxnId="{EA402475-FF06-4F54-BFFF-3D2C16DDB48F}">
      <dgm:prSet/>
      <dgm:spPr/>
      <dgm:t>
        <a:bodyPr/>
        <a:lstStyle/>
        <a:p>
          <a:endParaRPr lang="en-IN" b="1" dirty="0"/>
        </a:p>
      </dgm:t>
    </dgm:pt>
    <dgm:pt modelId="{19B74163-B9CF-4C1F-B535-5B18B94FF13B}" type="sibTrans" cxnId="{EA402475-FF06-4F54-BFFF-3D2C16DDB48F}">
      <dgm:prSet/>
      <dgm:spPr/>
      <dgm:t>
        <a:bodyPr/>
        <a:lstStyle/>
        <a:p>
          <a:endParaRPr lang="en-IN"/>
        </a:p>
      </dgm:t>
    </dgm:pt>
    <dgm:pt modelId="{3D51AA93-DDA7-4AA0-9898-B21ACD1C4AC7}">
      <dgm:prSet phldrT="[Text]"/>
      <dgm:spPr/>
      <dgm:t>
        <a:bodyPr/>
        <a:lstStyle/>
        <a:p>
          <a:r>
            <a:rPr lang="en-US" b="1" dirty="0" smtClean="0"/>
            <a:t>Infection Based Countermeasures</a:t>
          </a:r>
          <a:endParaRPr lang="en-IN" b="1" dirty="0"/>
        </a:p>
      </dgm:t>
    </dgm:pt>
    <dgm:pt modelId="{F995F168-0D9A-4D1F-A0B2-BB56D7F8295C}" type="parTrans" cxnId="{9CCED20C-AF48-4C09-9181-8FB4783F6237}">
      <dgm:prSet/>
      <dgm:spPr/>
      <dgm:t>
        <a:bodyPr/>
        <a:lstStyle/>
        <a:p>
          <a:endParaRPr lang="en-IN" b="1"/>
        </a:p>
      </dgm:t>
    </dgm:pt>
    <dgm:pt modelId="{45ADF60C-B2ED-4E6D-9991-678CF00185A3}" type="sibTrans" cxnId="{9CCED20C-AF48-4C09-9181-8FB4783F6237}">
      <dgm:prSet/>
      <dgm:spPr/>
      <dgm:t>
        <a:bodyPr/>
        <a:lstStyle/>
        <a:p>
          <a:endParaRPr lang="en-IN"/>
        </a:p>
      </dgm:t>
    </dgm:pt>
    <dgm:pt modelId="{6B66F459-23BF-487C-BCEA-E5DBE11486A6}">
      <dgm:prSet phldrT="[Text]"/>
      <dgm:spPr/>
      <dgm:t>
        <a:bodyPr/>
        <a:lstStyle/>
        <a:p>
          <a:r>
            <a:rPr lang="en-US" b="1" dirty="0" smtClean="0"/>
            <a:t>No formal proofs of security</a:t>
          </a:r>
          <a:endParaRPr lang="en-IN" b="1" dirty="0"/>
        </a:p>
      </dgm:t>
    </dgm:pt>
    <dgm:pt modelId="{3AFE9AB1-6A68-4452-BD16-62C99A434FD1}" type="parTrans" cxnId="{ACACC5B5-AF5B-4213-BCF3-FC7E62CE034C}">
      <dgm:prSet/>
      <dgm:spPr/>
      <dgm:t>
        <a:bodyPr/>
        <a:lstStyle/>
        <a:p>
          <a:endParaRPr lang="en-IN" b="1"/>
        </a:p>
      </dgm:t>
    </dgm:pt>
    <dgm:pt modelId="{02587EC7-EA21-4B5C-A289-77F876B5675D}" type="sibTrans" cxnId="{ACACC5B5-AF5B-4213-BCF3-FC7E62CE034C}">
      <dgm:prSet/>
      <dgm:spPr/>
      <dgm:t>
        <a:bodyPr/>
        <a:lstStyle/>
        <a:p>
          <a:endParaRPr lang="en-IN"/>
        </a:p>
      </dgm:t>
    </dgm:pt>
    <dgm:pt modelId="{26D89E25-4C07-4EE7-BB4E-AC10F22A13F5}">
      <dgm:prSet/>
      <dgm:spPr/>
      <dgm:t>
        <a:bodyPr/>
        <a:lstStyle/>
        <a:p>
          <a:r>
            <a:rPr lang="en-US" b="1" dirty="0" smtClean="0"/>
            <a:t>Vulnerable to </a:t>
          </a:r>
          <a:r>
            <a:rPr lang="en-US" b="1" dirty="0" smtClean="0"/>
            <a:t>flow sequence changes</a:t>
          </a:r>
          <a:endParaRPr lang="en-IN" b="1" dirty="0"/>
        </a:p>
      </dgm:t>
    </dgm:pt>
    <dgm:pt modelId="{4C1D31C0-451E-4BAE-947B-E837A2A80998}" type="parTrans" cxnId="{2289E4F2-756F-4792-9AF0-44A8ABAD9089}">
      <dgm:prSet/>
      <dgm:spPr/>
      <dgm:t>
        <a:bodyPr/>
        <a:lstStyle/>
        <a:p>
          <a:endParaRPr lang="en-IN" b="1"/>
        </a:p>
      </dgm:t>
    </dgm:pt>
    <dgm:pt modelId="{8B768181-6641-4636-BD62-C429C04EEE33}" type="sibTrans" cxnId="{2289E4F2-756F-4792-9AF0-44A8ABAD9089}">
      <dgm:prSet/>
      <dgm:spPr/>
      <dgm:t>
        <a:bodyPr/>
        <a:lstStyle/>
        <a:p>
          <a:endParaRPr lang="en-IN"/>
        </a:p>
      </dgm:t>
    </dgm:pt>
    <dgm:pt modelId="{BF4E88F1-51CA-45BC-BB34-85CD2F8F97D7}" type="pres">
      <dgm:prSet presAssocID="{5861676D-8C2F-47DE-86AD-61F926E7BD5B}" presName="diagram" presStyleCnt="0">
        <dgm:presLayoutVars>
          <dgm:chPref val="1"/>
          <dgm:dir/>
          <dgm:animOne val="branch"/>
          <dgm:animLvl val="lvl"/>
          <dgm:resizeHandles val="exact"/>
        </dgm:presLayoutVars>
      </dgm:prSet>
      <dgm:spPr/>
      <dgm:t>
        <a:bodyPr/>
        <a:lstStyle/>
        <a:p>
          <a:endParaRPr lang="en-IN"/>
        </a:p>
      </dgm:t>
    </dgm:pt>
    <dgm:pt modelId="{CD1E648B-522A-4BC2-BBBA-1A58A0185D7A}" type="pres">
      <dgm:prSet presAssocID="{5845BF79-33E4-4112-968B-7B5F14490517}" presName="root1" presStyleCnt="0"/>
      <dgm:spPr/>
      <dgm:t>
        <a:bodyPr/>
        <a:lstStyle/>
        <a:p>
          <a:endParaRPr lang="en-IN"/>
        </a:p>
      </dgm:t>
    </dgm:pt>
    <dgm:pt modelId="{731C2DB4-B3C1-4514-BC69-D9391BABC434}" type="pres">
      <dgm:prSet presAssocID="{5845BF79-33E4-4112-968B-7B5F14490517}" presName="LevelOneTextNode" presStyleLbl="node0" presStyleIdx="0" presStyleCnt="1">
        <dgm:presLayoutVars>
          <dgm:chPref val="3"/>
        </dgm:presLayoutVars>
      </dgm:prSet>
      <dgm:spPr/>
      <dgm:t>
        <a:bodyPr/>
        <a:lstStyle/>
        <a:p>
          <a:endParaRPr lang="en-IN"/>
        </a:p>
      </dgm:t>
    </dgm:pt>
    <dgm:pt modelId="{5C035799-5FEE-43BA-BE85-F7A63E07805B}" type="pres">
      <dgm:prSet presAssocID="{5845BF79-33E4-4112-968B-7B5F14490517}" presName="level2hierChild" presStyleCnt="0"/>
      <dgm:spPr/>
      <dgm:t>
        <a:bodyPr/>
        <a:lstStyle/>
        <a:p>
          <a:endParaRPr lang="en-IN"/>
        </a:p>
      </dgm:t>
    </dgm:pt>
    <dgm:pt modelId="{AFECD7A5-336A-4ABA-89B2-87DEB9414BC0}" type="pres">
      <dgm:prSet presAssocID="{0F351A27-4540-4A27-9DE3-76533146BEB2}" presName="conn2-1" presStyleLbl="parChTrans1D2" presStyleIdx="0" presStyleCnt="2"/>
      <dgm:spPr/>
      <dgm:t>
        <a:bodyPr/>
        <a:lstStyle/>
        <a:p>
          <a:endParaRPr lang="en-IN"/>
        </a:p>
      </dgm:t>
    </dgm:pt>
    <dgm:pt modelId="{3DEB9CB5-CEE8-4B81-9401-22EF5704E1D0}" type="pres">
      <dgm:prSet presAssocID="{0F351A27-4540-4A27-9DE3-76533146BEB2}" presName="connTx" presStyleLbl="parChTrans1D2" presStyleIdx="0" presStyleCnt="2"/>
      <dgm:spPr/>
      <dgm:t>
        <a:bodyPr/>
        <a:lstStyle/>
        <a:p>
          <a:endParaRPr lang="en-IN"/>
        </a:p>
      </dgm:t>
    </dgm:pt>
    <dgm:pt modelId="{9A6735B4-F320-404E-A304-ACF651A7E1E6}" type="pres">
      <dgm:prSet presAssocID="{032FB2BE-AE19-4FFF-9810-3B9F328797DD}" presName="root2" presStyleCnt="0"/>
      <dgm:spPr/>
      <dgm:t>
        <a:bodyPr/>
        <a:lstStyle/>
        <a:p>
          <a:endParaRPr lang="en-IN"/>
        </a:p>
      </dgm:t>
    </dgm:pt>
    <dgm:pt modelId="{01EC3A21-BCD4-4267-927D-E6C46F68EBA8}" type="pres">
      <dgm:prSet presAssocID="{032FB2BE-AE19-4FFF-9810-3B9F328797DD}" presName="LevelTwoTextNode" presStyleLbl="node2" presStyleIdx="0" presStyleCnt="2">
        <dgm:presLayoutVars>
          <dgm:chPref val="3"/>
        </dgm:presLayoutVars>
      </dgm:prSet>
      <dgm:spPr/>
      <dgm:t>
        <a:bodyPr/>
        <a:lstStyle/>
        <a:p>
          <a:endParaRPr lang="en-IN"/>
        </a:p>
      </dgm:t>
    </dgm:pt>
    <dgm:pt modelId="{6FCFBB1E-FEA0-43CB-ABCC-A58E88809C2A}" type="pres">
      <dgm:prSet presAssocID="{032FB2BE-AE19-4FFF-9810-3B9F328797DD}" presName="level3hierChild" presStyleCnt="0"/>
      <dgm:spPr/>
      <dgm:t>
        <a:bodyPr/>
        <a:lstStyle/>
        <a:p>
          <a:endParaRPr lang="en-IN"/>
        </a:p>
      </dgm:t>
    </dgm:pt>
    <dgm:pt modelId="{BE0BEDE6-47D7-46BF-8EF7-63FF6CBCFC2A}" type="pres">
      <dgm:prSet presAssocID="{682F53A7-9DF6-4D19-8C66-60574EDAEF52}" presName="conn2-1" presStyleLbl="parChTrans1D3" presStyleIdx="0" presStyleCnt="4"/>
      <dgm:spPr/>
      <dgm:t>
        <a:bodyPr/>
        <a:lstStyle/>
        <a:p>
          <a:endParaRPr lang="en-IN"/>
        </a:p>
      </dgm:t>
    </dgm:pt>
    <dgm:pt modelId="{87F89CFE-CF5D-4E80-A987-839A1EEA0202}" type="pres">
      <dgm:prSet presAssocID="{682F53A7-9DF6-4D19-8C66-60574EDAEF52}" presName="connTx" presStyleLbl="parChTrans1D3" presStyleIdx="0" presStyleCnt="4"/>
      <dgm:spPr/>
      <dgm:t>
        <a:bodyPr/>
        <a:lstStyle/>
        <a:p>
          <a:endParaRPr lang="en-IN"/>
        </a:p>
      </dgm:t>
    </dgm:pt>
    <dgm:pt modelId="{04C3C377-AB26-4AEB-96F8-181AF55CB93D}" type="pres">
      <dgm:prSet presAssocID="{B7F8527B-76F0-46C3-91BC-DC0787B4AFC3}" presName="root2" presStyleCnt="0"/>
      <dgm:spPr/>
      <dgm:t>
        <a:bodyPr/>
        <a:lstStyle/>
        <a:p>
          <a:endParaRPr lang="en-IN"/>
        </a:p>
      </dgm:t>
    </dgm:pt>
    <dgm:pt modelId="{AF01D3E2-679F-4E86-A6CC-3825D931EDA6}" type="pres">
      <dgm:prSet presAssocID="{B7F8527B-76F0-46C3-91BC-DC0787B4AFC3}" presName="LevelTwoTextNode" presStyleLbl="node3" presStyleIdx="0" presStyleCnt="4">
        <dgm:presLayoutVars>
          <dgm:chPref val="3"/>
        </dgm:presLayoutVars>
      </dgm:prSet>
      <dgm:spPr/>
      <dgm:t>
        <a:bodyPr/>
        <a:lstStyle/>
        <a:p>
          <a:endParaRPr lang="en-IN"/>
        </a:p>
      </dgm:t>
    </dgm:pt>
    <dgm:pt modelId="{E106C799-F334-42A3-B31A-C30848A174E8}" type="pres">
      <dgm:prSet presAssocID="{B7F8527B-76F0-46C3-91BC-DC0787B4AFC3}" presName="level3hierChild" presStyleCnt="0"/>
      <dgm:spPr/>
      <dgm:t>
        <a:bodyPr/>
        <a:lstStyle/>
        <a:p>
          <a:endParaRPr lang="en-IN"/>
        </a:p>
      </dgm:t>
    </dgm:pt>
    <dgm:pt modelId="{E4D7631C-1BFF-4032-B2AB-1FF3030D00B2}" type="pres">
      <dgm:prSet presAssocID="{9BD2CF69-E847-4D1F-B533-3CDE60C27072}" presName="conn2-1" presStyleLbl="parChTrans1D3" presStyleIdx="1" presStyleCnt="4"/>
      <dgm:spPr/>
      <dgm:t>
        <a:bodyPr/>
        <a:lstStyle/>
        <a:p>
          <a:endParaRPr lang="en-IN"/>
        </a:p>
      </dgm:t>
    </dgm:pt>
    <dgm:pt modelId="{46D871DC-3CA4-4860-B4DF-B881B8A9240B}" type="pres">
      <dgm:prSet presAssocID="{9BD2CF69-E847-4D1F-B533-3CDE60C27072}" presName="connTx" presStyleLbl="parChTrans1D3" presStyleIdx="1" presStyleCnt="4"/>
      <dgm:spPr/>
      <dgm:t>
        <a:bodyPr/>
        <a:lstStyle/>
        <a:p>
          <a:endParaRPr lang="en-IN"/>
        </a:p>
      </dgm:t>
    </dgm:pt>
    <dgm:pt modelId="{80B35228-3F7A-4DE3-9818-36CB40300B92}" type="pres">
      <dgm:prSet presAssocID="{67A77593-3CD6-4901-8418-CECE9ED08B9F}" presName="root2" presStyleCnt="0"/>
      <dgm:spPr/>
      <dgm:t>
        <a:bodyPr/>
        <a:lstStyle/>
        <a:p>
          <a:endParaRPr lang="en-IN"/>
        </a:p>
      </dgm:t>
    </dgm:pt>
    <dgm:pt modelId="{0E0AE11A-C417-4500-8CDD-C8A186A375CA}" type="pres">
      <dgm:prSet presAssocID="{67A77593-3CD6-4901-8418-CECE9ED08B9F}" presName="LevelTwoTextNode" presStyleLbl="node3" presStyleIdx="1" presStyleCnt="4">
        <dgm:presLayoutVars>
          <dgm:chPref val="3"/>
        </dgm:presLayoutVars>
      </dgm:prSet>
      <dgm:spPr/>
      <dgm:t>
        <a:bodyPr/>
        <a:lstStyle/>
        <a:p>
          <a:endParaRPr lang="en-IN"/>
        </a:p>
      </dgm:t>
    </dgm:pt>
    <dgm:pt modelId="{7F4E26F3-C975-48A1-86FC-39B2227D065E}" type="pres">
      <dgm:prSet presAssocID="{67A77593-3CD6-4901-8418-CECE9ED08B9F}" presName="level3hierChild" presStyleCnt="0"/>
      <dgm:spPr/>
      <dgm:t>
        <a:bodyPr/>
        <a:lstStyle/>
        <a:p>
          <a:endParaRPr lang="en-IN"/>
        </a:p>
      </dgm:t>
    </dgm:pt>
    <dgm:pt modelId="{DB7F7F38-CEEC-462C-8584-B78739A25BDA}" type="pres">
      <dgm:prSet presAssocID="{F995F168-0D9A-4D1F-A0B2-BB56D7F8295C}" presName="conn2-1" presStyleLbl="parChTrans1D2" presStyleIdx="1" presStyleCnt="2"/>
      <dgm:spPr/>
      <dgm:t>
        <a:bodyPr/>
        <a:lstStyle/>
        <a:p>
          <a:endParaRPr lang="en-IN"/>
        </a:p>
      </dgm:t>
    </dgm:pt>
    <dgm:pt modelId="{1FF77659-70A8-4118-91A2-97C2CA00E76C}" type="pres">
      <dgm:prSet presAssocID="{F995F168-0D9A-4D1F-A0B2-BB56D7F8295C}" presName="connTx" presStyleLbl="parChTrans1D2" presStyleIdx="1" presStyleCnt="2"/>
      <dgm:spPr/>
      <dgm:t>
        <a:bodyPr/>
        <a:lstStyle/>
        <a:p>
          <a:endParaRPr lang="en-IN"/>
        </a:p>
      </dgm:t>
    </dgm:pt>
    <dgm:pt modelId="{8E905BFB-93E5-4E2C-A519-E448BD1C853E}" type="pres">
      <dgm:prSet presAssocID="{3D51AA93-DDA7-4AA0-9898-B21ACD1C4AC7}" presName="root2" presStyleCnt="0"/>
      <dgm:spPr/>
      <dgm:t>
        <a:bodyPr/>
        <a:lstStyle/>
        <a:p>
          <a:endParaRPr lang="en-IN"/>
        </a:p>
      </dgm:t>
    </dgm:pt>
    <dgm:pt modelId="{C9293768-55D8-49C7-97FE-8BA2DCD236AB}" type="pres">
      <dgm:prSet presAssocID="{3D51AA93-DDA7-4AA0-9898-B21ACD1C4AC7}" presName="LevelTwoTextNode" presStyleLbl="node2" presStyleIdx="1" presStyleCnt="2">
        <dgm:presLayoutVars>
          <dgm:chPref val="3"/>
        </dgm:presLayoutVars>
      </dgm:prSet>
      <dgm:spPr/>
      <dgm:t>
        <a:bodyPr/>
        <a:lstStyle/>
        <a:p>
          <a:endParaRPr lang="en-IN"/>
        </a:p>
      </dgm:t>
    </dgm:pt>
    <dgm:pt modelId="{9226424F-38F7-4302-B8DC-87AA6D0DC992}" type="pres">
      <dgm:prSet presAssocID="{3D51AA93-DDA7-4AA0-9898-B21ACD1C4AC7}" presName="level3hierChild" presStyleCnt="0"/>
      <dgm:spPr/>
      <dgm:t>
        <a:bodyPr/>
        <a:lstStyle/>
        <a:p>
          <a:endParaRPr lang="en-IN"/>
        </a:p>
      </dgm:t>
    </dgm:pt>
    <dgm:pt modelId="{BCC6B195-2798-4C34-8C11-A31F28DC8266}" type="pres">
      <dgm:prSet presAssocID="{3AFE9AB1-6A68-4452-BD16-62C99A434FD1}" presName="conn2-1" presStyleLbl="parChTrans1D3" presStyleIdx="2" presStyleCnt="4"/>
      <dgm:spPr/>
      <dgm:t>
        <a:bodyPr/>
        <a:lstStyle/>
        <a:p>
          <a:endParaRPr lang="en-IN"/>
        </a:p>
      </dgm:t>
    </dgm:pt>
    <dgm:pt modelId="{015770C8-D34C-4C71-A2F9-13CADDE5F151}" type="pres">
      <dgm:prSet presAssocID="{3AFE9AB1-6A68-4452-BD16-62C99A434FD1}" presName="connTx" presStyleLbl="parChTrans1D3" presStyleIdx="2" presStyleCnt="4"/>
      <dgm:spPr/>
      <dgm:t>
        <a:bodyPr/>
        <a:lstStyle/>
        <a:p>
          <a:endParaRPr lang="en-IN"/>
        </a:p>
      </dgm:t>
    </dgm:pt>
    <dgm:pt modelId="{5188072B-F2B7-4961-A08A-1AB02432B26B}" type="pres">
      <dgm:prSet presAssocID="{6B66F459-23BF-487C-BCEA-E5DBE11486A6}" presName="root2" presStyleCnt="0"/>
      <dgm:spPr/>
      <dgm:t>
        <a:bodyPr/>
        <a:lstStyle/>
        <a:p>
          <a:endParaRPr lang="en-IN"/>
        </a:p>
      </dgm:t>
    </dgm:pt>
    <dgm:pt modelId="{EF9AD611-B6AC-4B7D-A5DD-279498E0C6BA}" type="pres">
      <dgm:prSet presAssocID="{6B66F459-23BF-487C-BCEA-E5DBE11486A6}" presName="LevelTwoTextNode" presStyleLbl="node3" presStyleIdx="2" presStyleCnt="4">
        <dgm:presLayoutVars>
          <dgm:chPref val="3"/>
        </dgm:presLayoutVars>
      </dgm:prSet>
      <dgm:spPr/>
      <dgm:t>
        <a:bodyPr/>
        <a:lstStyle/>
        <a:p>
          <a:endParaRPr lang="en-IN"/>
        </a:p>
      </dgm:t>
    </dgm:pt>
    <dgm:pt modelId="{1C894491-7E89-45F5-B7D4-06868EB1E05C}" type="pres">
      <dgm:prSet presAssocID="{6B66F459-23BF-487C-BCEA-E5DBE11486A6}" presName="level3hierChild" presStyleCnt="0"/>
      <dgm:spPr/>
      <dgm:t>
        <a:bodyPr/>
        <a:lstStyle/>
        <a:p>
          <a:endParaRPr lang="en-IN"/>
        </a:p>
      </dgm:t>
    </dgm:pt>
    <dgm:pt modelId="{A1541331-D37B-41E0-80F3-D6A4BFA280E6}" type="pres">
      <dgm:prSet presAssocID="{4C1D31C0-451E-4BAE-947B-E837A2A80998}" presName="conn2-1" presStyleLbl="parChTrans1D3" presStyleIdx="3" presStyleCnt="4"/>
      <dgm:spPr/>
      <dgm:t>
        <a:bodyPr/>
        <a:lstStyle/>
        <a:p>
          <a:endParaRPr lang="en-IN"/>
        </a:p>
      </dgm:t>
    </dgm:pt>
    <dgm:pt modelId="{0DE306FC-46C5-42C6-B9E9-BF2D6FCC117E}" type="pres">
      <dgm:prSet presAssocID="{4C1D31C0-451E-4BAE-947B-E837A2A80998}" presName="connTx" presStyleLbl="parChTrans1D3" presStyleIdx="3" presStyleCnt="4"/>
      <dgm:spPr/>
      <dgm:t>
        <a:bodyPr/>
        <a:lstStyle/>
        <a:p>
          <a:endParaRPr lang="en-IN"/>
        </a:p>
      </dgm:t>
    </dgm:pt>
    <dgm:pt modelId="{60738A41-195C-4641-8369-6F0F22EA903F}" type="pres">
      <dgm:prSet presAssocID="{26D89E25-4C07-4EE7-BB4E-AC10F22A13F5}" presName="root2" presStyleCnt="0"/>
      <dgm:spPr/>
      <dgm:t>
        <a:bodyPr/>
        <a:lstStyle/>
        <a:p>
          <a:endParaRPr lang="en-IN"/>
        </a:p>
      </dgm:t>
    </dgm:pt>
    <dgm:pt modelId="{19426835-BDB6-4A22-9D23-1CC9D031F754}" type="pres">
      <dgm:prSet presAssocID="{26D89E25-4C07-4EE7-BB4E-AC10F22A13F5}" presName="LevelTwoTextNode" presStyleLbl="node3" presStyleIdx="3" presStyleCnt="4">
        <dgm:presLayoutVars>
          <dgm:chPref val="3"/>
        </dgm:presLayoutVars>
      </dgm:prSet>
      <dgm:spPr/>
      <dgm:t>
        <a:bodyPr/>
        <a:lstStyle/>
        <a:p>
          <a:endParaRPr lang="en-IN"/>
        </a:p>
      </dgm:t>
    </dgm:pt>
    <dgm:pt modelId="{CE0AF2D0-9EBC-4148-961E-D125FA0E9F97}" type="pres">
      <dgm:prSet presAssocID="{26D89E25-4C07-4EE7-BB4E-AC10F22A13F5}" presName="level3hierChild" presStyleCnt="0"/>
      <dgm:spPr/>
      <dgm:t>
        <a:bodyPr/>
        <a:lstStyle/>
        <a:p>
          <a:endParaRPr lang="en-IN"/>
        </a:p>
      </dgm:t>
    </dgm:pt>
  </dgm:ptLst>
  <dgm:cxnLst>
    <dgm:cxn modelId="{EFE1F613-CE34-4936-96B1-A24BA38F5713}" type="presOf" srcId="{5845BF79-33E4-4112-968B-7B5F14490517}" destId="{731C2DB4-B3C1-4514-BC69-D9391BABC434}" srcOrd="0" destOrd="0" presId="urn:microsoft.com/office/officeart/2005/8/layout/hierarchy2"/>
    <dgm:cxn modelId="{55D858E0-BF3B-4213-BC62-6B6FBC201AA4}" type="presOf" srcId="{F995F168-0D9A-4D1F-A0B2-BB56D7F8295C}" destId="{DB7F7F38-CEEC-462C-8584-B78739A25BDA}" srcOrd="0" destOrd="0" presId="urn:microsoft.com/office/officeart/2005/8/layout/hierarchy2"/>
    <dgm:cxn modelId="{0E876B07-BF76-4BC7-B069-2E459D8AE21B}" type="presOf" srcId="{3D51AA93-DDA7-4AA0-9898-B21ACD1C4AC7}" destId="{C9293768-55D8-49C7-97FE-8BA2DCD236AB}" srcOrd="0" destOrd="0" presId="urn:microsoft.com/office/officeart/2005/8/layout/hierarchy2"/>
    <dgm:cxn modelId="{2289E4F2-756F-4792-9AF0-44A8ABAD9089}" srcId="{3D51AA93-DDA7-4AA0-9898-B21ACD1C4AC7}" destId="{26D89E25-4C07-4EE7-BB4E-AC10F22A13F5}" srcOrd="1" destOrd="0" parTransId="{4C1D31C0-451E-4BAE-947B-E837A2A80998}" sibTransId="{8B768181-6641-4636-BD62-C429C04EEE33}"/>
    <dgm:cxn modelId="{6891BBC8-F246-484B-B72E-67629E24CA4D}" type="presOf" srcId="{3AFE9AB1-6A68-4452-BD16-62C99A434FD1}" destId="{BCC6B195-2798-4C34-8C11-A31F28DC8266}" srcOrd="0" destOrd="0" presId="urn:microsoft.com/office/officeart/2005/8/layout/hierarchy2"/>
    <dgm:cxn modelId="{47422D09-68DB-4BB3-8FEB-3243833DDA87}" type="presOf" srcId="{B7F8527B-76F0-46C3-91BC-DC0787B4AFC3}" destId="{AF01D3E2-679F-4E86-A6CC-3825D931EDA6}" srcOrd="0" destOrd="0" presId="urn:microsoft.com/office/officeart/2005/8/layout/hierarchy2"/>
    <dgm:cxn modelId="{725830A3-8D1E-483B-BDCA-17B188C81990}" type="presOf" srcId="{6B66F459-23BF-487C-BCEA-E5DBE11486A6}" destId="{EF9AD611-B6AC-4B7D-A5DD-279498E0C6BA}" srcOrd="0" destOrd="0" presId="urn:microsoft.com/office/officeart/2005/8/layout/hierarchy2"/>
    <dgm:cxn modelId="{5BFEEB82-9E5E-4D52-BB7A-F8C014686980}" srcId="{5861676D-8C2F-47DE-86AD-61F926E7BD5B}" destId="{5845BF79-33E4-4112-968B-7B5F14490517}" srcOrd="0" destOrd="0" parTransId="{ECA3EF1E-9D60-409D-B749-F861C260E05A}" sibTransId="{9A1A2A05-FC52-4328-B42A-C056138B05E7}"/>
    <dgm:cxn modelId="{EA402475-FF06-4F54-BFFF-3D2C16DDB48F}" srcId="{032FB2BE-AE19-4FFF-9810-3B9F328797DD}" destId="{67A77593-3CD6-4901-8418-CECE9ED08B9F}" srcOrd="1" destOrd="0" parTransId="{9BD2CF69-E847-4D1F-B533-3CDE60C27072}" sibTransId="{19B74163-B9CF-4C1F-B535-5B18B94FF13B}"/>
    <dgm:cxn modelId="{32B85C04-9863-4E16-9FB3-013B83697ADC}" type="presOf" srcId="{682F53A7-9DF6-4D19-8C66-60574EDAEF52}" destId="{87F89CFE-CF5D-4E80-A987-839A1EEA0202}" srcOrd="1" destOrd="0" presId="urn:microsoft.com/office/officeart/2005/8/layout/hierarchy2"/>
    <dgm:cxn modelId="{C65A75D5-F9DF-4B45-8306-E4DA24A42C95}" type="presOf" srcId="{682F53A7-9DF6-4D19-8C66-60574EDAEF52}" destId="{BE0BEDE6-47D7-46BF-8EF7-63FF6CBCFC2A}" srcOrd="0" destOrd="0" presId="urn:microsoft.com/office/officeart/2005/8/layout/hierarchy2"/>
    <dgm:cxn modelId="{36DA3738-5823-449C-91D5-479C42FF7D1D}" srcId="{032FB2BE-AE19-4FFF-9810-3B9F328797DD}" destId="{B7F8527B-76F0-46C3-91BC-DC0787B4AFC3}" srcOrd="0" destOrd="0" parTransId="{682F53A7-9DF6-4D19-8C66-60574EDAEF52}" sibTransId="{FC9D2979-735B-44E0-940B-4DB44077F564}"/>
    <dgm:cxn modelId="{9CCED20C-AF48-4C09-9181-8FB4783F6237}" srcId="{5845BF79-33E4-4112-968B-7B5F14490517}" destId="{3D51AA93-DDA7-4AA0-9898-B21ACD1C4AC7}" srcOrd="1" destOrd="0" parTransId="{F995F168-0D9A-4D1F-A0B2-BB56D7F8295C}" sibTransId="{45ADF60C-B2ED-4E6D-9991-678CF00185A3}"/>
    <dgm:cxn modelId="{10915613-3598-47D6-AF4B-2DD7E0E6D1E5}" type="presOf" srcId="{F995F168-0D9A-4D1F-A0B2-BB56D7F8295C}" destId="{1FF77659-70A8-4118-91A2-97C2CA00E76C}" srcOrd="1" destOrd="0" presId="urn:microsoft.com/office/officeart/2005/8/layout/hierarchy2"/>
    <dgm:cxn modelId="{ACACC5B5-AF5B-4213-BCF3-FC7E62CE034C}" srcId="{3D51AA93-DDA7-4AA0-9898-B21ACD1C4AC7}" destId="{6B66F459-23BF-487C-BCEA-E5DBE11486A6}" srcOrd="0" destOrd="0" parTransId="{3AFE9AB1-6A68-4452-BD16-62C99A434FD1}" sibTransId="{02587EC7-EA21-4B5C-A289-77F876B5675D}"/>
    <dgm:cxn modelId="{4FF5784C-D42F-4284-BCCB-52CD7AF45E4B}" type="presOf" srcId="{4C1D31C0-451E-4BAE-947B-E837A2A80998}" destId="{0DE306FC-46C5-42C6-B9E9-BF2D6FCC117E}" srcOrd="1" destOrd="0" presId="urn:microsoft.com/office/officeart/2005/8/layout/hierarchy2"/>
    <dgm:cxn modelId="{B2757405-08F5-4075-B7B5-C7DB66905423}" type="presOf" srcId="{0F351A27-4540-4A27-9DE3-76533146BEB2}" destId="{AFECD7A5-336A-4ABA-89B2-87DEB9414BC0}" srcOrd="0" destOrd="0" presId="urn:microsoft.com/office/officeart/2005/8/layout/hierarchy2"/>
    <dgm:cxn modelId="{634D4039-2532-40D2-B7D1-B26B38364522}" type="presOf" srcId="{5861676D-8C2F-47DE-86AD-61F926E7BD5B}" destId="{BF4E88F1-51CA-45BC-BB34-85CD2F8F97D7}" srcOrd="0" destOrd="0" presId="urn:microsoft.com/office/officeart/2005/8/layout/hierarchy2"/>
    <dgm:cxn modelId="{40BE7D79-58F8-442E-8AE7-85A39C16096C}" type="presOf" srcId="{26D89E25-4C07-4EE7-BB4E-AC10F22A13F5}" destId="{19426835-BDB6-4A22-9D23-1CC9D031F754}" srcOrd="0" destOrd="0" presId="urn:microsoft.com/office/officeart/2005/8/layout/hierarchy2"/>
    <dgm:cxn modelId="{E8F4388E-A453-414F-A125-1C2D693B09E1}" type="presOf" srcId="{0F351A27-4540-4A27-9DE3-76533146BEB2}" destId="{3DEB9CB5-CEE8-4B81-9401-22EF5704E1D0}" srcOrd="1" destOrd="0" presId="urn:microsoft.com/office/officeart/2005/8/layout/hierarchy2"/>
    <dgm:cxn modelId="{B2BD5734-D932-470B-AD3D-329C6319910A}" type="presOf" srcId="{9BD2CF69-E847-4D1F-B533-3CDE60C27072}" destId="{E4D7631C-1BFF-4032-B2AB-1FF3030D00B2}" srcOrd="0" destOrd="0" presId="urn:microsoft.com/office/officeart/2005/8/layout/hierarchy2"/>
    <dgm:cxn modelId="{120CC297-8B9D-473D-AEFF-126B1821049B}" type="presOf" srcId="{9BD2CF69-E847-4D1F-B533-3CDE60C27072}" destId="{46D871DC-3CA4-4860-B4DF-B881B8A9240B}" srcOrd="1" destOrd="0" presId="urn:microsoft.com/office/officeart/2005/8/layout/hierarchy2"/>
    <dgm:cxn modelId="{8FE5D3FC-6BB9-4043-818F-B4D62B46D8E6}" type="presOf" srcId="{67A77593-3CD6-4901-8418-CECE9ED08B9F}" destId="{0E0AE11A-C417-4500-8CDD-C8A186A375CA}" srcOrd="0" destOrd="0" presId="urn:microsoft.com/office/officeart/2005/8/layout/hierarchy2"/>
    <dgm:cxn modelId="{F5E2CE1C-DF91-49FF-B102-68485317A849}" type="presOf" srcId="{3AFE9AB1-6A68-4452-BD16-62C99A434FD1}" destId="{015770C8-D34C-4C71-A2F9-13CADDE5F151}" srcOrd="1" destOrd="0" presId="urn:microsoft.com/office/officeart/2005/8/layout/hierarchy2"/>
    <dgm:cxn modelId="{8D7DF9FF-40FB-4913-BD7F-18EC804BF9C5}" srcId="{5845BF79-33E4-4112-968B-7B5F14490517}" destId="{032FB2BE-AE19-4FFF-9810-3B9F328797DD}" srcOrd="0" destOrd="0" parTransId="{0F351A27-4540-4A27-9DE3-76533146BEB2}" sibTransId="{1A9109DE-3489-4040-B76B-26B2C73AE287}"/>
    <dgm:cxn modelId="{99AA9522-63AA-475B-A126-98296371AB60}" type="presOf" srcId="{4C1D31C0-451E-4BAE-947B-E837A2A80998}" destId="{A1541331-D37B-41E0-80F3-D6A4BFA280E6}" srcOrd="0" destOrd="0" presId="urn:microsoft.com/office/officeart/2005/8/layout/hierarchy2"/>
    <dgm:cxn modelId="{EB273FE2-9BEF-415E-B952-F54221B5381C}" type="presOf" srcId="{032FB2BE-AE19-4FFF-9810-3B9F328797DD}" destId="{01EC3A21-BCD4-4267-927D-E6C46F68EBA8}" srcOrd="0" destOrd="0" presId="urn:microsoft.com/office/officeart/2005/8/layout/hierarchy2"/>
    <dgm:cxn modelId="{F631D267-8960-48CB-8F53-4EDDE89355A1}" type="presParOf" srcId="{BF4E88F1-51CA-45BC-BB34-85CD2F8F97D7}" destId="{CD1E648B-522A-4BC2-BBBA-1A58A0185D7A}" srcOrd="0" destOrd="0" presId="urn:microsoft.com/office/officeart/2005/8/layout/hierarchy2"/>
    <dgm:cxn modelId="{2F7B401B-5D28-4CEA-BC83-8EDE7D678CBE}" type="presParOf" srcId="{CD1E648B-522A-4BC2-BBBA-1A58A0185D7A}" destId="{731C2DB4-B3C1-4514-BC69-D9391BABC434}" srcOrd="0" destOrd="0" presId="urn:microsoft.com/office/officeart/2005/8/layout/hierarchy2"/>
    <dgm:cxn modelId="{3AE1C4AA-0C7A-4E16-BFE9-9735A99C7C8F}" type="presParOf" srcId="{CD1E648B-522A-4BC2-BBBA-1A58A0185D7A}" destId="{5C035799-5FEE-43BA-BE85-F7A63E07805B}" srcOrd="1" destOrd="0" presId="urn:microsoft.com/office/officeart/2005/8/layout/hierarchy2"/>
    <dgm:cxn modelId="{28F0E757-26FC-43A4-824C-8FB8BD0C6A73}" type="presParOf" srcId="{5C035799-5FEE-43BA-BE85-F7A63E07805B}" destId="{AFECD7A5-336A-4ABA-89B2-87DEB9414BC0}" srcOrd="0" destOrd="0" presId="urn:microsoft.com/office/officeart/2005/8/layout/hierarchy2"/>
    <dgm:cxn modelId="{AD618953-1EB5-499C-94D8-F73C42AB2F36}" type="presParOf" srcId="{AFECD7A5-336A-4ABA-89B2-87DEB9414BC0}" destId="{3DEB9CB5-CEE8-4B81-9401-22EF5704E1D0}" srcOrd="0" destOrd="0" presId="urn:microsoft.com/office/officeart/2005/8/layout/hierarchy2"/>
    <dgm:cxn modelId="{21C6B6BF-FF58-4C6E-966D-F599B298E26F}" type="presParOf" srcId="{5C035799-5FEE-43BA-BE85-F7A63E07805B}" destId="{9A6735B4-F320-404E-A304-ACF651A7E1E6}" srcOrd="1" destOrd="0" presId="urn:microsoft.com/office/officeart/2005/8/layout/hierarchy2"/>
    <dgm:cxn modelId="{A4F0AC40-3D58-4A8A-9609-9C25213B3D66}" type="presParOf" srcId="{9A6735B4-F320-404E-A304-ACF651A7E1E6}" destId="{01EC3A21-BCD4-4267-927D-E6C46F68EBA8}" srcOrd="0" destOrd="0" presId="urn:microsoft.com/office/officeart/2005/8/layout/hierarchy2"/>
    <dgm:cxn modelId="{1E057DED-2760-4E64-AC4A-6AD12F16C660}" type="presParOf" srcId="{9A6735B4-F320-404E-A304-ACF651A7E1E6}" destId="{6FCFBB1E-FEA0-43CB-ABCC-A58E88809C2A}" srcOrd="1" destOrd="0" presId="urn:microsoft.com/office/officeart/2005/8/layout/hierarchy2"/>
    <dgm:cxn modelId="{943C969B-6DA9-4A2C-AD97-CF8198F489F9}" type="presParOf" srcId="{6FCFBB1E-FEA0-43CB-ABCC-A58E88809C2A}" destId="{BE0BEDE6-47D7-46BF-8EF7-63FF6CBCFC2A}" srcOrd="0" destOrd="0" presId="urn:microsoft.com/office/officeart/2005/8/layout/hierarchy2"/>
    <dgm:cxn modelId="{967E2875-883B-4A0E-9074-500B14ED6599}" type="presParOf" srcId="{BE0BEDE6-47D7-46BF-8EF7-63FF6CBCFC2A}" destId="{87F89CFE-CF5D-4E80-A987-839A1EEA0202}" srcOrd="0" destOrd="0" presId="urn:microsoft.com/office/officeart/2005/8/layout/hierarchy2"/>
    <dgm:cxn modelId="{8337E9BD-4E2A-4A41-AFAD-04175C3F7661}" type="presParOf" srcId="{6FCFBB1E-FEA0-43CB-ABCC-A58E88809C2A}" destId="{04C3C377-AB26-4AEB-96F8-181AF55CB93D}" srcOrd="1" destOrd="0" presId="urn:microsoft.com/office/officeart/2005/8/layout/hierarchy2"/>
    <dgm:cxn modelId="{4FDA3440-FB8D-4143-B2E9-ED1B50DB7B7B}" type="presParOf" srcId="{04C3C377-AB26-4AEB-96F8-181AF55CB93D}" destId="{AF01D3E2-679F-4E86-A6CC-3825D931EDA6}" srcOrd="0" destOrd="0" presId="urn:microsoft.com/office/officeart/2005/8/layout/hierarchy2"/>
    <dgm:cxn modelId="{DB0079A8-A302-470A-AE93-0C0D99B74C38}" type="presParOf" srcId="{04C3C377-AB26-4AEB-96F8-181AF55CB93D}" destId="{E106C799-F334-42A3-B31A-C30848A174E8}" srcOrd="1" destOrd="0" presId="urn:microsoft.com/office/officeart/2005/8/layout/hierarchy2"/>
    <dgm:cxn modelId="{B7518FE4-B03D-4003-A51C-EA5CA8248E59}" type="presParOf" srcId="{6FCFBB1E-FEA0-43CB-ABCC-A58E88809C2A}" destId="{E4D7631C-1BFF-4032-B2AB-1FF3030D00B2}" srcOrd="2" destOrd="0" presId="urn:microsoft.com/office/officeart/2005/8/layout/hierarchy2"/>
    <dgm:cxn modelId="{3364B591-37A6-445C-AA8F-E71C7D3A8739}" type="presParOf" srcId="{E4D7631C-1BFF-4032-B2AB-1FF3030D00B2}" destId="{46D871DC-3CA4-4860-B4DF-B881B8A9240B}" srcOrd="0" destOrd="0" presId="urn:microsoft.com/office/officeart/2005/8/layout/hierarchy2"/>
    <dgm:cxn modelId="{35916E7C-2586-478F-B49E-312FDE2BFC66}" type="presParOf" srcId="{6FCFBB1E-FEA0-43CB-ABCC-A58E88809C2A}" destId="{80B35228-3F7A-4DE3-9818-36CB40300B92}" srcOrd="3" destOrd="0" presId="urn:microsoft.com/office/officeart/2005/8/layout/hierarchy2"/>
    <dgm:cxn modelId="{BE7B4B9D-21E5-4958-954D-13D3AD6FAC48}" type="presParOf" srcId="{80B35228-3F7A-4DE3-9818-36CB40300B92}" destId="{0E0AE11A-C417-4500-8CDD-C8A186A375CA}" srcOrd="0" destOrd="0" presId="urn:microsoft.com/office/officeart/2005/8/layout/hierarchy2"/>
    <dgm:cxn modelId="{02C81AA7-340A-4A8E-A64A-64FE18DEB3B9}" type="presParOf" srcId="{80B35228-3F7A-4DE3-9818-36CB40300B92}" destId="{7F4E26F3-C975-48A1-86FC-39B2227D065E}" srcOrd="1" destOrd="0" presId="urn:microsoft.com/office/officeart/2005/8/layout/hierarchy2"/>
    <dgm:cxn modelId="{0BBC7BED-C482-419A-819B-308F1E8D65D6}" type="presParOf" srcId="{5C035799-5FEE-43BA-BE85-F7A63E07805B}" destId="{DB7F7F38-CEEC-462C-8584-B78739A25BDA}" srcOrd="2" destOrd="0" presId="urn:microsoft.com/office/officeart/2005/8/layout/hierarchy2"/>
    <dgm:cxn modelId="{0500113C-7818-481E-8A05-EAEBB8572884}" type="presParOf" srcId="{DB7F7F38-CEEC-462C-8584-B78739A25BDA}" destId="{1FF77659-70A8-4118-91A2-97C2CA00E76C}" srcOrd="0" destOrd="0" presId="urn:microsoft.com/office/officeart/2005/8/layout/hierarchy2"/>
    <dgm:cxn modelId="{416E1D40-9BB3-4CAD-BECF-92C7568E5B1B}" type="presParOf" srcId="{5C035799-5FEE-43BA-BE85-F7A63E07805B}" destId="{8E905BFB-93E5-4E2C-A519-E448BD1C853E}" srcOrd="3" destOrd="0" presId="urn:microsoft.com/office/officeart/2005/8/layout/hierarchy2"/>
    <dgm:cxn modelId="{B9EB6AAC-B497-4422-B522-90DA756F88B0}" type="presParOf" srcId="{8E905BFB-93E5-4E2C-A519-E448BD1C853E}" destId="{C9293768-55D8-49C7-97FE-8BA2DCD236AB}" srcOrd="0" destOrd="0" presId="urn:microsoft.com/office/officeart/2005/8/layout/hierarchy2"/>
    <dgm:cxn modelId="{8948B527-12CE-4AA9-B19C-7105D1B15CCE}" type="presParOf" srcId="{8E905BFB-93E5-4E2C-A519-E448BD1C853E}" destId="{9226424F-38F7-4302-B8DC-87AA6D0DC992}" srcOrd="1" destOrd="0" presId="urn:microsoft.com/office/officeart/2005/8/layout/hierarchy2"/>
    <dgm:cxn modelId="{FA26D3E2-45E5-4D05-8DF6-0AFE06B63077}" type="presParOf" srcId="{9226424F-38F7-4302-B8DC-87AA6D0DC992}" destId="{BCC6B195-2798-4C34-8C11-A31F28DC8266}" srcOrd="0" destOrd="0" presId="urn:microsoft.com/office/officeart/2005/8/layout/hierarchy2"/>
    <dgm:cxn modelId="{2B1DB622-61BC-43A0-AE60-D29C31CB057A}" type="presParOf" srcId="{BCC6B195-2798-4C34-8C11-A31F28DC8266}" destId="{015770C8-D34C-4C71-A2F9-13CADDE5F151}" srcOrd="0" destOrd="0" presId="urn:microsoft.com/office/officeart/2005/8/layout/hierarchy2"/>
    <dgm:cxn modelId="{F4362316-38E5-4582-BFCD-76FB4CE2C126}" type="presParOf" srcId="{9226424F-38F7-4302-B8DC-87AA6D0DC992}" destId="{5188072B-F2B7-4961-A08A-1AB02432B26B}" srcOrd="1" destOrd="0" presId="urn:microsoft.com/office/officeart/2005/8/layout/hierarchy2"/>
    <dgm:cxn modelId="{9376587C-FC10-4C5F-8F3E-D9D3FB22493C}" type="presParOf" srcId="{5188072B-F2B7-4961-A08A-1AB02432B26B}" destId="{EF9AD611-B6AC-4B7D-A5DD-279498E0C6BA}" srcOrd="0" destOrd="0" presId="urn:microsoft.com/office/officeart/2005/8/layout/hierarchy2"/>
    <dgm:cxn modelId="{C4D6747B-A0A4-46CF-A949-D8F326835762}" type="presParOf" srcId="{5188072B-F2B7-4961-A08A-1AB02432B26B}" destId="{1C894491-7E89-45F5-B7D4-06868EB1E05C}" srcOrd="1" destOrd="0" presId="urn:microsoft.com/office/officeart/2005/8/layout/hierarchy2"/>
    <dgm:cxn modelId="{4C892D2F-29E4-4C13-8A47-4E81FA8F9D5C}" type="presParOf" srcId="{9226424F-38F7-4302-B8DC-87AA6D0DC992}" destId="{A1541331-D37B-41E0-80F3-D6A4BFA280E6}" srcOrd="2" destOrd="0" presId="urn:microsoft.com/office/officeart/2005/8/layout/hierarchy2"/>
    <dgm:cxn modelId="{6ACEBF34-CB91-4AF1-9EDD-AE92FD186FFE}" type="presParOf" srcId="{A1541331-D37B-41E0-80F3-D6A4BFA280E6}" destId="{0DE306FC-46C5-42C6-B9E9-BF2D6FCC117E}" srcOrd="0" destOrd="0" presId="urn:microsoft.com/office/officeart/2005/8/layout/hierarchy2"/>
    <dgm:cxn modelId="{D95BDFA7-7814-4363-87F8-3C8C903EA9D3}" type="presParOf" srcId="{9226424F-38F7-4302-B8DC-87AA6D0DC992}" destId="{60738A41-195C-4641-8369-6F0F22EA903F}" srcOrd="3" destOrd="0" presId="urn:microsoft.com/office/officeart/2005/8/layout/hierarchy2"/>
    <dgm:cxn modelId="{8E4E094F-EF91-44AA-9414-4F98CBAC176B}" type="presParOf" srcId="{60738A41-195C-4641-8369-6F0F22EA903F}" destId="{19426835-BDB6-4A22-9D23-1CC9D031F754}" srcOrd="0" destOrd="0" presId="urn:microsoft.com/office/officeart/2005/8/layout/hierarchy2"/>
    <dgm:cxn modelId="{8063D5FA-CB4F-426A-857C-15CB31F44B2D}" type="presParOf" srcId="{60738A41-195C-4641-8369-6F0F22EA903F}" destId="{CE0AF2D0-9EBC-4148-961E-D125FA0E9F97}"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89E8BB-C7A4-4173-A76F-3D1EDD3FB80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IN"/>
        </a:p>
      </dgm:t>
    </dgm:pt>
    <dgm:pt modelId="{E1767D88-0193-4F0F-B918-6989B94FE4AE}">
      <dgm:prSet phldrT="[Text]" custT="1"/>
      <dgm:spPr/>
      <dgm:t>
        <a:bodyPr/>
        <a:lstStyle/>
        <a:p>
          <a:r>
            <a:rPr lang="en-US" sz="1800" b="1" dirty="0" err="1" smtClean="0"/>
            <a:t>Tupsamudre</a:t>
          </a:r>
          <a:r>
            <a:rPr lang="en-US" sz="1800" b="1" dirty="0" smtClean="0"/>
            <a:t> et. al. proposed a randomized infective countermeasure in CHES 2014</a:t>
          </a:r>
          <a:endParaRPr lang="en-IN" sz="1800" b="1" dirty="0"/>
        </a:p>
      </dgm:t>
    </dgm:pt>
    <dgm:pt modelId="{1514B33E-F778-42BF-A923-C313B1E1B7B1}">
      <dgm:prSet phldrT="[Text]"/>
      <dgm:spPr/>
      <dgm:t>
        <a:bodyPr/>
        <a:lstStyle/>
        <a:p>
          <a:r>
            <a:rPr lang="en-US" b="1" dirty="0" smtClean="0"/>
            <a:t>Since 2014</a:t>
          </a:r>
          <a:endParaRPr lang="en-IN" b="1" dirty="0"/>
        </a:p>
      </dgm:t>
    </dgm:pt>
    <dgm:pt modelId="{07A2DF5F-A427-48C2-A839-906285D60CD3}" type="sibTrans" cxnId="{175F76C4-4316-4CD2-93F9-3F2BE4F7BDD1}">
      <dgm:prSet/>
      <dgm:spPr/>
      <dgm:t>
        <a:bodyPr/>
        <a:lstStyle/>
        <a:p>
          <a:endParaRPr lang="en-IN"/>
        </a:p>
      </dgm:t>
    </dgm:pt>
    <dgm:pt modelId="{110AAB82-16C2-4190-95D8-A1F233FFF1D0}" type="parTrans" cxnId="{175F76C4-4316-4CD2-93F9-3F2BE4F7BDD1}">
      <dgm:prSet/>
      <dgm:spPr/>
      <dgm:t>
        <a:bodyPr/>
        <a:lstStyle/>
        <a:p>
          <a:endParaRPr lang="en-IN"/>
        </a:p>
      </dgm:t>
    </dgm:pt>
    <dgm:pt modelId="{4A4127A5-7C58-4E48-A710-5349F80E01C0}" type="sibTrans" cxnId="{FEB0D583-BF12-476F-8F7A-36A16B6A937F}">
      <dgm:prSet/>
      <dgm:spPr/>
      <dgm:t>
        <a:bodyPr/>
        <a:lstStyle/>
        <a:p>
          <a:endParaRPr lang="en-IN"/>
        </a:p>
      </dgm:t>
    </dgm:pt>
    <dgm:pt modelId="{633DDBA7-EEA2-4519-819C-FF90C737C8F8}" type="parTrans" cxnId="{FEB0D583-BF12-476F-8F7A-36A16B6A937F}">
      <dgm:prSet/>
      <dgm:spPr/>
      <dgm:t>
        <a:bodyPr/>
        <a:lstStyle/>
        <a:p>
          <a:endParaRPr lang="en-IN"/>
        </a:p>
      </dgm:t>
    </dgm:pt>
    <dgm:pt modelId="{6C56820D-EAA8-4A7D-A4C7-7FB54640C862}">
      <dgm:prSet phldrT="[Text]" custT="1"/>
      <dgm:spPr/>
      <dgm:t>
        <a:bodyPr/>
        <a:lstStyle/>
        <a:p>
          <a:r>
            <a:rPr lang="en-US" sz="1800" b="1" dirty="0" err="1" smtClean="0"/>
            <a:t>Gierlichs</a:t>
          </a:r>
          <a:r>
            <a:rPr lang="en-US" sz="1800" b="1" dirty="0" smtClean="0"/>
            <a:t> et. al. proposed in </a:t>
          </a:r>
          <a:r>
            <a:rPr lang="en-US" sz="1800" b="1" dirty="0" err="1" smtClean="0"/>
            <a:t>LatinCrypt</a:t>
          </a:r>
          <a:r>
            <a:rPr lang="en-US" sz="1800" b="1" dirty="0" smtClean="0"/>
            <a:t> 2012 a randomized infective countermeasure that totally does away with explicit consistency checks by clever use of random and dummy rounds</a:t>
          </a:r>
          <a:endParaRPr lang="en-IN" sz="1800" b="1" dirty="0"/>
        </a:p>
      </dgm:t>
    </dgm:pt>
    <dgm:pt modelId="{2BE05720-A1E2-4005-824B-4632C1B470FD}">
      <dgm:prSet phldrT="[Text]"/>
      <dgm:spPr/>
      <dgm:t>
        <a:bodyPr/>
        <a:lstStyle/>
        <a:p>
          <a:r>
            <a:rPr lang="en-US" b="1" dirty="0" smtClean="0"/>
            <a:t>2012-2014</a:t>
          </a:r>
          <a:endParaRPr lang="en-IN" b="1" dirty="0"/>
        </a:p>
      </dgm:t>
    </dgm:pt>
    <dgm:pt modelId="{E8CA1C05-FA88-4672-8698-EC469F276F8B}" type="sibTrans" cxnId="{FF26A149-052C-496F-AE61-2DF36AF1E672}">
      <dgm:prSet/>
      <dgm:spPr/>
      <dgm:t>
        <a:bodyPr/>
        <a:lstStyle/>
        <a:p>
          <a:endParaRPr lang="en-IN"/>
        </a:p>
      </dgm:t>
    </dgm:pt>
    <dgm:pt modelId="{BF6D02CB-5E9E-4A67-915E-4A6D0753F18B}" type="parTrans" cxnId="{FF26A149-052C-496F-AE61-2DF36AF1E672}">
      <dgm:prSet/>
      <dgm:spPr/>
      <dgm:t>
        <a:bodyPr/>
        <a:lstStyle/>
        <a:p>
          <a:endParaRPr lang="en-IN"/>
        </a:p>
      </dgm:t>
    </dgm:pt>
    <dgm:pt modelId="{595039E6-217B-4D7B-A6DF-E9470614B9E7}" type="sibTrans" cxnId="{0C552F8E-13D9-4427-9340-F9616F8E569E}">
      <dgm:prSet/>
      <dgm:spPr/>
      <dgm:t>
        <a:bodyPr/>
        <a:lstStyle/>
        <a:p>
          <a:endParaRPr lang="en-IN"/>
        </a:p>
      </dgm:t>
    </dgm:pt>
    <dgm:pt modelId="{5F8B1AD3-34B8-4C2D-93EA-EF1BC84D6EDF}" type="parTrans" cxnId="{0C552F8E-13D9-4427-9340-F9616F8E569E}">
      <dgm:prSet/>
      <dgm:spPr/>
      <dgm:t>
        <a:bodyPr/>
        <a:lstStyle/>
        <a:p>
          <a:endParaRPr lang="en-IN"/>
        </a:p>
      </dgm:t>
    </dgm:pt>
    <dgm:pt modelId="{91C4E324-38B4-49FE-AB8E-E5347F00F180}">
      <dgm:prSet phldrT="[Text]" custT="1"/>
      <dgm:spPr/>
      <dgm:t>
        <a:bodyPr/>
        <a:lstStyle/>
        <a:p>
          <a:r>
            <a:rPr lang="en-US" sz="1800" b="1" dirty="0" smtClean="0"/>
            <a:t>Prior to </a:t>
          </a:r>
        </a:p>
        <a:p>
          <a:r>
            <a:rPr lang="en-US" sz="1800" b="1" dirty="0" smtClean="0"/>
            <a:t>2012</a:t>
          </a:r>
          <a:endParaRPr lang="en-IN" sz="1800" b="1" dirty="0"/>
        </a:p>
      </dgm:t>
    </dgm:pt>
    <dgm:pt modelId="{0D15DC38-A389-44C6-AD18-57E218CE0B74}" type="sibTrans" cxnId="{107F516C-26A1-483A-B772-62C335AC368A}">
      <dgm:prSet/>
      <dgm:spPr/>
      <dgm:t>
        <a:bodyPr/>
        <a:lstStyle/>
        <a:p>
          <a:endParaRPr lang="en-IN"/>
        </a:p>
      </dgm:t>
    </dgm:pt>
    <dgm:pt modelId="{8804B1B1-B3E5-4F63-8D06-15D7953C9535}" type="parTrans" cxnId="{107F516C-26A1-483A-B772-62C335AC368A}">
      <dgm:prSet/>
      <dgm:spPr/>
      <dgm:t>
        <a:bodyPr/>
        <a:lstStyle/>
        <a:p>
          <a:endParaRPr lang="en-IN"/>
        </a:p>
      </dgm:t>
    </dgm:pt>
    <dgm:pt modelId="{2B884AFA-4ACA-496E-8007-89EEB6B5C5BA}">
      <dgm:prSet custT="1"/>
      <dgm:spPr/>
      <dgm:t>
        <a:bodyPr/>
        <a:lstStyle/>
        <a:p>
          <a:r>
            <a:rPr lang="en-US" sz="1800" b="1" dirty="0" smtClean="0"/>
            <a:t>Fournier et. al. and </a:t>
          </a:r>
          <a:r>
            <a:rPr lang="en-US" sz="1800" b="1" dirty="0" err="1" smtClean="0"/>
            <a:t>Joye</a:t>
          </a:r>
          <a:r>
            <a:rPr lang="en-US" sz="1800" b="1" dirty="0" smtClean="0"/>
            <a:t> et. al. suggested infective countermeasure schemes using deterministic diffusion functions</a:t>
          </a:r>
          <a:endParaRPr lang="en-IN" sz="1800" b="1" dirty="0"/>
        </a:p>
      </dgm:t>
    </dgm:pt>
    <dgm:pt modelId="{8663F90D-3587-4D22-96B5-839A22A34A9F}" type="parTrans" cxnId="{E8270694-7A72-4C5C-B8C7-D0E34AEF2EB5}">
      <dgm:prSet/>
      <dgm:spPr/>
      <dgm:t>
        <a:bodyPr/>
        <a:lstStyle/>
        <a:p>
          <a:endParaRPr lang="en-IN"/>
        </a:p>
      </dgm:t>
    </dgm:pt>
    <dgm:pt modelId="{E489027A-74ED-4C2B-89EF-AA7B1C329DD3}" type="sibTrans" cxnId="{E8270694-7A72-4C5C-B8C7-D0E34AEF2EB5}">
      <dgm:prSet/>
      <dgm:spPr/>
      <dgm:t>
        <a:bodyPr/>
        <a:lstStyle/>
        <a:p>
          <a:endParaRPr lang="en-IN"/>
        </a:p>
      </dgm:t>
    </dgm:pt>
    <dgm:pt modelId="{986E1786-E018-48E5-811C-BB880199E71B}">
      <dgm:prSet custT="1"/>
      <dgm:spPr/>
      <dgm:t>
        <a:bodyPr/>
        <a:lstStyle/>
        <a:p>
          <a:r>
            <a:rPr lang="en-US" sz="1800" b="1" dirty="0" smtClean="0">
              <a:solidFill>
                <a:srgbClr val="FF0000"/>
              </a:solidFill>
            </a:rPr>
            <a:t>Proved to be inherently insecure by </a:t>
          </a:r>
          <a:r>
            <a:rPr lang="en-US" sz="1800" b="1" dirty="0" err="1" smtClean="0">
              <a:solidFill>
                <a:srgbClr val="FF0000"/>
              </a:solidFill>
            </a:rPr>
            <a:t>Lomne</a:t>
          </a:r>
          <a:r>
            <a:rPr lang="en-US" sz="1800" b="1" dirty="0" smtClean="0">
              <a:solidFill>
                <a:srgbClr val="FF0000"/>
              </a:solidFill>
            </a:rPr>
            <a:t> et. al. in FDTC 2012</a:t>
          </a:r>
          <a:endParaRPr lang="en-IN" sz="1800" b="1" dirty="0">
            <a:solidFill>
              <a:srgbClr val="FF0000"/>
            </a:solidFill>
          </a:endParaRPr>
        </a:p>
      </dgm:t>
    </dgm:pt>
    <dgm:pt modelId="{A6FE1C4A-5E13-442A-90FC-9E3C60A3B794}" type="parTrans" cxnId="{E2D8A3F9-E4C7-4B33-8163-EB13C63B0A00}">
      <dgm:prSet/>
      <dgm:spPr/>
      <dgm:t>
        <a:bodyPr/>
        <a:lstStyle/>
        <a:p>
          <a:endParaRPr lang="en-IN"/>
        </a:p>
      </dgm:t>
    </dgm:pt>
    <dgm:pt modelId="{CD0EB8CA-B7EA-40A5-B456-96CC411BBB1B}" type="sibTrans" cxnId="{E2D8A3F9-E4C7-4B33-8163-EB13C63B0A00}">
      <dgm:prSet/>
      <dgm:spPr/>
      <dgm:t>
        <a:bodyPr/>
        <a:lstStyle/>
        <a:p>
          <a:endParaRPr lang="en-IN"/>
        </a:p>
      </dgm:t>
    </dgm:pt>
    <dgm:pt modelId="{E7CDF5A7-BF2A-49B8-A472-34F04152CB8D}">
      <dgm:prSet phldrT="[Text]" custT="1"/>
      <dgm:spPr/>
      <dgm:t>
        <a:bodyPr/>
        <a:lstStyle/>
        <a:p>
          <a:r>
            <a:rPr lang="en-US" sz="1800" b="1" dirty="0" smtClean="0"/>
            <a:t>Propagation of faults prevents an attacker from being able to conduct any fault analysis of corrupted ciphertexts</a:t>
          </a:r>
          <a:endParaRPr lang="en-IN" sz="1800" b="1" dirty="0"/>
        </a:p>
      </dgm:t>
    </dgm:pt>
    <dgm:pt modelId="{D3A0E7DE-2210-4E4E-86D3-B41E179FCF3D}" type="parTrans" cxnId="{2F0DD3C7-9002-42BC-B95E-F606340E1678}">
      <dgm:prSet/>
      <dgm:spPr/>
      <dgm:t>
        <a:bodyPr/>
        <a:lstStyle/>
        <a:p>
          <a:endParaRPr lang="en-IN"/>
        </a:p>
      </dgm:t>
    </dgm:pt>
    <dgm:pt modelId="{19680A3D-5BD7-40DA-8454-3AD7669E7DC5}" type="sibTrans" cxnId="{2F0DD3C7-9002-42BC-B95E-F606340E1678}">
      <dgm:prSet/>
      <dgm:spPr/>
      <dgm:t>
        <a:bodyPr/>
        <a:lstStyle/>
        <a:p>
          <a:endParaRPr lang="en-IN"/>
        </a:p>
      </dgm:t>
    </dgm:pt>
    <dgm:pt modelId="{A75E491A-1EDC-43C7-BD76-EDD49F445B4A}">
      <dgm:prSet phldrT="[Text]" custT="1"/>
      <dgm:spPr/>
      <dgm:t>
        <a:bodyPr/>
        <a:lstStyle/>
        <a:p>
          <a:r>
            <a:rPr lang="en-US" sz="1800" b="1" dirty="0" smtClean="0">
              <a:solidFill>
                <a:srgbClr val="FF0000"/>
              </a:solidFill>
            </a:rPr>
            <a:t>Proved to be insecure by </a:t>
          </a:r>
          <a:r>
            <a:rPr lang="en-US" sz="1800" b="1" dirty="0" err="1" smtClean="0">
              <a:solidFill>
                <a:srgbClr val="FF0000"/>
              </a:solidFill>
            </a:rPr>
            <a:t>Battistello</a:t>
          </a:r>
          <a:r>
            <a:rPr lang="en-US" sz="1800" b="1" dirty="0" smtClean="0">
              <a:solidFill>
                <a:srgbClr val="FF0000"/>
              </a:solidFill>
            </a:rPr>
            <a:t> et. al. in FDTC 2013 and </a:t>
          </a:r>
          <a:r>
            <a:rPr lang="en-US" sz="1800" b="1" dirty="0" err="1" smtClean="0">
              <a:solidFill>
                <a:srgbClr val="FF0000"/>
              </a:solidFill>
            </a:rPr>
            <a:t>Tupsamudre</a:t>
          </a:r>
          <a:r>
            <a:rPr lang="en-US" sz="1800" b="1" dirty="0" smtClean="0">
              <a:solidFill>
                <a:srgbClr val="FF0000"/>
              </a:solidFill>
            </a:rPr>
            <a:t> et. al. in CHES 2014</a:t>
          </a:r>
          <a:endParaRPr lang="en-IN" sz="1800" b="1" dirty="0">
            <a:solidFill>
              <a:srgbClr val="FF0000"/>
            </a:solidFill>
          </a:endParaRPr>
        </a:p>
      </dgm:t>
    </dgm:pt>
    <dgm:pt modelId="{7D3A4BDC-E9A6-4DAA-AF1B-B5CC3A49E05F}" type="parTrans" cxnId="{34A76415-F91E-4215-B994-A0FAEA01C8C6}">
      <dgm:prSet/>
      <dgm:spPr/>
      <dgm:t>
        <a:bodyPr/>
        <a:lstStyle/>
        <a:p>
          <a:endParaRPr lang="en-IN"/>
        </a:p>
      </dgm:t>
    </dgm:pt>
    <dgm:pt modelId="{9C0AE0BB-DBA1-4A3E-998B-75C8CD5254D5}" type="sibTrans" cxnId="{34A76415-F91E-4215-B994-A0FAEA01C8C6}">
      <dgm:prSet/>
      <dgm:spPr/>
      <dgm:t>
        <a:bodyPr/>
        <a:lstStyle/>
        <a:p>
          <a:endParaRPr lang="en-IN"/>
        </a:p>
      </dgm:t>
    </dgm:pt>
    <dgm:pt modelId="{20582D92-82C4-4E2D-B5E0-F8141DF89EEE}">
      <dgm:prSet phldrT="[Text]" custT="1"/>
      <dgm:spPr/>
      <dgm:t>
        <a:bodyPr/>
        <a:lstStyle/>
        <a:p>
          <a:r>
            <a:rPr lang="en-US" sz="1800" b="1" dirty="0" smtClean="0"/>
            <a:t>Addresses several pitfalls of the earlier infective countermeasure scheme</a:t>
          </a:r>
          <a:endParaRPr lang="en-IN" sz="1800" b="1" dirty="0"/>
        </a:p>
      </dgm:t>
    </dgm:pt>
    <dgm:pt modelId="{24C42C62-A953-4657-961E-72515552FC70}" type="parTrans" cxnId="{6A02CAF0-77B3-40EC-82A3-0EF9B6C04172}">
      <dgm:prSet/>
      <dgm:spPr/>
      <dgm:t>
        <a:bodyPr/>
        <a:lstStyle/>
        <a:p>
          <a:endParaRPr lang="en-IN"/>
        </a:p>
      </dgm:t>
    </dgm:pt>
    <dgm:pt modelId="{CF94CFB6-3567-47A4-8ADA-74B9EDB6B302}" type="sibTrans" cxnId="{6A02CAF0-77B3-40EC-82A3-0EF9B6C04172}">
      <dgm:prSet/>
      <dgm:spPr/>
      <dgm:t>
        <a:bodyPr/>
        <a:lstStyle/>
        <a:p>
          <a:endParaRPr lang="en-IN"/>
        </a:p>
      </dgm:t>
    </dgm:pt>
    <dgm:pt modelId="{EF5CED61-EABE-4AC3-B389-278FD9EBA1E0}">
      <dgm:prSet phldrT="[Text]" custT="1"/>
      <dgm:spPr/>
      <dgm:t>
        <a:bodyPr/>
        <a:lstStyle/>
        <a:p>
          <a:r>
            <a:rPr lang="en-US" sz="1800" b="1" dirty="0" smtClean="0">
              <a:solidFill>
                <a:srgbClr val="FF0000"/>
              </a:solidFill>
            </a:rPr>
            <a:t>Does not provide any formal proofs of security</a:t>
          </a:r>
          <a:endParaRPr lang="en-IN" sz="1800" b="1" dirty="0">
            <a:solidFill>
              <a:srgbClr val="FF0000"/>
            </a:solidFill>
          </a:endParaRPr>
        </a:p>
      </dgm:t>
    </dgm:pt>
    <dgm:pt modelId="{46AB681D-FB5B-4C55-B507-1BE44543894C}" type="parTrans" cxnId="{70587351-25BD-44C4-8BE7-E5699740BF88}">
      <dgm:prSet/>
      <dgm:spPr/>
      <dgm:t>
        <a:bodyPr/>
        <a:lstStyle/>
        <a:p>
          <a:endParaRPr lang="en-IN"/>
        </a:p>
      </dgm:t>
    </dgm:pt>
    <dgm:pt modelId="{1433198F-340E-48B6-BA53-69D1416AAA69}" type="sibTrans" cxnId="{70587351-25BD-44C4-8BE7-E5699740BF88}">
      <dgm:prSet/>
      <dgm:spPr/>
      <dgm:t>
        <a:bodyPr/>
        <a:lstStyle/>
        <a:p>
          <a:endParaRPr lang="en-IN"/>
        </a:p>
      </dgm:t>
    </dgm:pt>
    <dgm:pt modelId="{75FD6BA7-702E-4C48-AF89-73286641814A}">
      <dgm:prSet phldrT="[Text]" custT="1"/>
      <dgm:spPr/>
      <dgm:t>
        <a:bodyPr/>
        <a:lstStyle/>
        <a:p>
          <a:r>
            <a:rPr lang="en-US" sz="1800" b="1" dirty="0" smtClean="0">
              <a:solidFill>
                <a:srgbClr val="FF0000"/>
              </a:solidFill>
            </a:rPr>
            <a:t>Does not consider attacks where the execution order of instructions could be changed </a:t>
          </a:r>
          <a:endParaRPr lang="en-IN" sz="1800" b="1" dirty="0">
            <a:solidFill>
              <a:srgbClr val="FF0000"/>
            </a:solidFill>
          </a:endParaRPr>
        </a:p>
      </dgm:t>
    </dgm:pt>
    <dgm:pt modelId="{3155A259-4D84-45C3-A9C4-A5D7A5640038}" type="parTrans" cxnId="{845C8FC3-95F9-4CEB-B8D2-90B3BC77716F}">
      <dgm:prSet/>
      <dgm:spPr/>
      <dgm:t>
        <a:bodyPr/>
        <a:lstStyle/>
        <a:p>
          <a:endParaRPr lang="en-IN"/>
        </a:p>
      </dgm:t>
    </dgm:pt>
    <dgm:pt modelId="{7C41142C-53D0-4FCD-BBE2-634EB68E0202}" type="sibTrans" cxnId="{845C8FC3-95F9-4CEB-B8D2-90B3BC77716F}">
      <dgm:prSet/>
      <dgm:spPr/>
      <dgm:t>
        <a:bodyPr/>
        <a:lstStyle/>
        <a:p>
          <a:endParaRPr lang="en-IN"/>
        </a:p>
      </dgm:t>
    </dgm:pt>
    <dgm:pt modelId="{51D16439-6D1A-4AE7-89B4-8844A8A99A72}">
      <dgm:prSet custT="1"/>
      <dgm:spPr/>
      <dgm:t>
        <a:bodyPr/>
        <a:lstStyle/>
        <a:p>
          <a:r>
            <a:rPr lang="en-US" sz="1800" b="1" dirty="0" smtClean="0"/>
            <a:t>Used consistency checks between cipher and redundant computations</a:t>
          </a:r>
          <a:endParaRPr lang="en-IN" sz="1800" b="1" dirty="0"/>
        </a:p>
      </dgm:t>
    </dgm:pt>
    <dgm:pt modelId="{C1777264-064C-4756-9259-4B384A2B326F}" type="parTrans" cxnId="{1BEAB81D-1EB3-488A-83F2-CF12DD7993E9}">
      <dgm:prSet/>
      <dgm:spPr/>
      <dgm:t>
        <a:bodyPr/>
        <a:lstStyle/>
        <a:p>
          <a:endParaRPr lang="en-IN"/>
        </a:p>
      </dgm:t>
    </dgm:pt>
    <dgm:pt modelId="{D5BADB30-8438-4CC9-8B06-9622807D000E}" type="sibTrans" cxnId="{1BEAB81D-1EB3-488A-83F2-CF12DD7993E9}">
      <dgm:prSet/>
      <dgm:spPr/>
      <dgm:t>
        <a:bodyPr/>
        <a:lstStyle/>
        <a:p>
          <a:endParaRPr lang="en-IN"/>
        </a:p>
      </dgm:t>
    </dgm:pt>
    <dgm:pt modelId="{52FBCCE0-9004-45C7-A336-0C6B4DA70F1E}" type="pres">
      <dgm:prSet presAssocID="{EF89E8BB-C7A4-4173-A76F-3D1EDD3FB804}" presName="linearFlow" presStyleCnt="0">
        <dgm:presLayoutVars>
          <dgm:dir/>
          <dgm:animLvl val="lvl"/>
          <dgm:resizeHandles val="exact"/>
        </dgm:presLayoutVars>
      </dgm:prSet>
      <dgm:spPr/>
      <dgm:t>
        <a:bodyPr/>
        <a:lstStyle/>
        <a:p>
          <a:endParaRPr lang="en-IN"/>
        </a:p>
      </dgm:t>
    </dgm:pt>
    <dgm:pt modelId="{4C67B80D-1D94-4E7F-8578-E9309E7AF3D0}" type="pres">
      <dgm:prSet presAssocID="{91C4E324-38B4-49FE-AB8E-E5347F00F180}" presName="composite" presStyleCnt="0"/>
      <dgm:spPr/>
    </dgm:pt>
    <dgm:pt modelId="{4A73BE88-9576-482A-8A96-09BD01667F00}" type="pres">
      <dgm:prSet presAssocID="{91C4E324-38B4-49FE-AB8E-E5347F00F180}" presName="parentText" presStyleLbl="alignNode1" presStyleIdx="0" presStyleCnt="3">
        <dgm:presLayoutVars>
          <dgm:chMax val="1"/>
          <dgm:bulletEnabled val="1"/>
        </dgm:presLayoutVars>
      </dgm:prSet>
      <dgm:spPr/>
      <dgm:t>
        <a:bodyPr/>
        <a:lstStyle/>
        <a:p>
          <a:endParaRPr lang="en-IN"/>
        </a:p>
      </dgm:t>
    </dgm:pt>
    <dgm:pt modelId="{74D526A9-A37F-4FF4-AB83-76C08C42DD6D}" type="pres">
      <dgm:prSet presAssocID="{91C4E324-38B4-49FE-AB8E-E5347F00F180}" presName="descendantText" presStyleLbl="alignAcc1" presStyleIdx="0" presStyleCnt="3" custScaleX="92670" custScaleY="130976" custLinFactNeighborX="-3799" custLinFactNeighborY="2634">
        <dgm:presLayoutVars>
          <dgm:bulletEnabled val="1"/>
        </dgm:presLayoutVars>
      </dgm:prSet>
      <dgm:spPr/>
      <dgm:t>
        <a:bodyPr/>
        <a:lstStyle/>
        <a:p>
          <a:endParaRPr lang="en-IN"/>
        </a:p>
      </dgm:t>
    </dgm:pt>
    <dgm:pt modelId="{DB9E1061-E1E3-4167-AAD4-43DE15F917C3}" type="pres">
      <dgm:prSet presAssocID="{0D15DC38-A389-44C6-AD18-57E218CE0B74}" presName="sp" presStyleCnt="0"/>
      <dgm:spPr/>
    </dgm:pt>
    <dgm:pt modelId="{9C9018A9-1F2E-488B-B246-C223DF6A16F6}" type="pres">
      <dgm:prSet presAssocID="{2BE05720-A1E2-4005-824B-4632C1B470FD}" presName="composite" presStyleCnt="0"/>
      <dgm:spPr/>
    </dgm:pt>
    <dgm:pt modelId="{9BE2704A-9915-458B-A20A-7183AE9F8C2C}" type="pres">
      <dgm:prSet presAssocID="{2BE05720-A1E2-4005-824B-4632C1B470FD}" presName="parentText" presStyleLbl="alignNode1" presStyleIdx="1" presStyleCnt="3" custLinFactNeighborX="0" custLinFactNeighborY="-5323">
        <dgm:presLayoutVars>
          <dgm:chMax val="1"/>
          <dgm:bulletEnabled val="1"/>
        </dgm:presLayoutVars>
      </dgm:prSet>
      <dgm:spPr/>
      <dgm:t>
        <a:bodyPr/>
        <a:lstStyle/>
        <a:p>
          <a:endParaRPr lang="en-IN"/>
        </a:p>
      </dgm:t>
    </dgm:pt>
    <dgm:pt modelId="{1ED2CE75-5A97-455F-9CDE-F844EF2C711C}" type="pres">
      <dgm:prSet presAssocID="{2BE05720-A1E2-4005-824B-4632C1B470FD}" presName="descendantText" presStyleLbl="alignAcc1" presStyleIdx="1" presStyleCnt="3" custScaleY="175570" custLinFactNeighborX="-156" custLinFactNeighborY="-5651">
        <dgm:presLayoutVars>
          <dgm:bulletEnabled val="1"/>
        </dgm:presLayoutVars>
      </dgm:prSet>
      <dgm:spPr/>
      <dgm:t>
        <a:bodyPr/>
        <a:lstStyle/>
        <a:p>
          <a:endParaRPr lang="en-IN"/>
        </a:p>
      </dgm:t>
    </dgm:pt>
    <dgm:pt modelId="{5362BEE8-570A-46F4-9426-AFB1FB989EE2}" type="pres">
      <dgm:prSet presAssocID="{E8CA1C05-FA88-4672-8698-EC469F276F8B}" presName="sp" presStyleCnt="0"/>
      <dgm:spPr/>
    </dgm:pt>
    <dgm:pt modelId="{9DB3646F-8332-41A1-8B62-5F008141CD20}" type="pres">
      <dgm:prSet presAssocID="{1514B33E-F778-42BF-A923-C313B1E1B7B1}" presName="composite" presStyleCnt="0"/>
      <dgm:spPr/>
    </dgm:pt>
    <dgm:pt modelId="{326F8206-29A7-41A9-8B68-32123A1076E5}" type="pres">
      <dgm:prSet presAssocID="{1514B33E-F778-42BF-A923-C313B1E1B7B1}" presName="parentText" presStyleLbl="alignNode1" presStyleIdx="2" presStyleCnt="3">
        <dgm:presLayoutVars>
          <dgm:chMax val="1"/>
          <dgm:bulletEnabled val="1"/>
        </dgm:presLayoutVars>
      </dgm:prSet>
      <dgm:spPr/>
      <dgm:t>
        <a:bodyPr/>
        <a:lstStyle/>
        <a:p>
          <a:endParaRPr lang="en-IN"/>
        </a:p>
      </dgm:t>
    </dgm:pt>
    <dgm:pt modelId="{BE73F543-3793-4C60-99D1-0E110C659078}" type="pres">
      <dgm:prSet presAssocID="{1514B33E-F778-42BF-A923-C313B1E1B7B1}" presName="descendantText" presStyleLbl="alignAcc1" presStyleIdx="2" presStyleCnt="3" custScaleY="139632" custLinFactNeighborX="-1" custLinFactNeighborY="7633">
        <dgm:presLayoutVars>
          <dgm:bulletEnabled val="1"/>
        </dgm:presLayoutVars>
      </dgm:prSet>
      <dgm:spPr/>
      <dgm:t>
        <a:bodyPr/>
        <a:lstStyle/>
        <a:p>
          <a:endParaRPr lang="en-IN"/>
        </a:p>
      </dgm:t>
    </dgm:pt>
  </dgm:ptLst>
  <dgm:cxnLst>
    <dgm:cxn modelId="{FF26A149-052C-496F-AE61-2DF36AF1E672}" srcId="{EF89E8BB-C7A4-4173-A76F-3D1EDD3FB804}" destId="{2BE05720-A1E2-4005-824B-4632C1B470FD}" srcOrd="1" destOrd="0" parTransId="{BF6D02CB-5E9E-4A67-915E-4A6D0753F18B}" sibTransId="{E8CA1C05-FA88-4672-8698-EC469F276F8B}"/>
    <dgm:cxn modelId="{1BEAB81D-1EB3-488A-83F2-CF12DD7993E9}" srcId="{91C4E324-38B4-49FE-AB8E-E5347F00F180}" destId="{51D16439-6D1A-4AE7-89B4-8844A8A99A72}" srcOrd="1" destOrd="0" parTransId="{C1777264-064C-4756-9259-4B384A2B326F}" sibTransId="{D5BADB30-8438-4CC9-8B06-9622807D000E}"/>
    <dgm:cxn modelId="{FEB0D583-BF12-476F-8F7A-36A16B6A937F}" srcId="{1514B33E-F778-42BF-A923-C313B1E1B7B1}" destId="{E1767D88-0193-4F0F-B918-6989B94FE4AE}" srcOrd="0" destOrd="0" parTransId="{633DDBA7-EEA2-4519-819C-FF90C737C8F8}" sibTransId="{4A4127A5-7C58-4E48-A710-5349F80E01C0}"/>
    <dgm:cxn modelId="{FFEB8124-9358-4A16-AC9D-AAE9580ECDF1}" type="presOf" srcId="{20582D92-82C4-4E2D-B5E0-F8141DF89EEE}" destId="{BE73F543-3793-4C60-99D1-0E110C659078}" srcOrd="0" destOrd="1" presId="urn:microsoft.com/office/officeart/2005/8/layout/chevron2"/>
    <dgm:cxn modelId="{7E8C6C3D-33D8-4D2E-8B87-C5A335534F20}" type="presOf" srcId="{75FD6BA7-702E-4C48-AF89-73286641814A}" destId="{BE73F543-3793-4C60-99D1-0E110C659078}" srcOrd="0" destOrd="3" presId="urn:microsoft.com/office/officeart/2005/8/layout/chevron2"/>
    <dgm:cxn modelId="{95EB218E-5346-44C3-9DC9-F71FFADACBB6}" type="presOf" srcId="{91C4E324-38B4-49FE-AB8E-E5347F00F180}" destId="{4A73BE88-9576-482A-8A96-09BD01667F00}" srcOrd="0" destOrd="0" presId="urn:microsoft.com/office/officeart/2005/8/layout/chevron2"/>
    <dgm:cxn modelId="{34A76415-F91E-4215-B994-A0FAEA01C8C6}" srcId="{2BE05720-A1E2-4005-824B-4632C1B470FD}" destId="{A75E491A-1EDC-43C7-BD76-EDD49F445B4A}" srcOrd="2" destOrd="0" parTransId="{7D3A4BDC-E9A6-4DAA-AF1B-B5CC3A49E05F}" sibTransId="{9C0AE0BB-DBA1-4A3E-998B-75C8CD5254D5}"/>
    <dgm:cxn modelId="{2F0DD3C7-9002-42BC-B95E-F606340E1678}" srcId="{2BE05720-A1E2-4005-824B-4632C1B470FD}" destId="{E7CDF5A7-BF2A-49B8-A472-34F04152CB8D}" srcOrd="1" destOrd="0" parTransId="{D3A0E7DE-2210-4E4E-86D3-B41E179FCF3D}" sibTransId="{19680A3D-5BD7-40DA-8454-3AD7669E7DC5}"/>
    <dgm:cxn modelId="{E2D8A3F9-E4C7-4B33-8163-EB13C63B0A00}" srcId="{91C4E324-38B4-49FE-AB8E-E5347F00F180}" destId="{986E1786-E018-48E5-811C-BB880199E71B}" srcOrd="2" destOrd="0" parTransId="{A6FE1C4A-5E13-442A-90FC-9E3C60A3B794}" sibTransId="{CD0EB8CA-B7EA-40A5-B456-96CC411BBB1B}"/>
    <dgm:cxn modelId="{107F516C-26A1-483A-B772-62C335AC368A}" srcId="{EF89E8BB-C7A4-4173-A76F-3D1EDD3FB804}" destId="{91C4E324-38B4-49FE-AB8E-E5347F00F180}" srcOrd="0" destOrd="0" parTransId="{8804B1B1-B3E5-4F63-8D06-15D7953C9535}" sibTransId="{0D15DC38-A389-44C6-AD18-57E218CE0B74}"/>
    <dgm:cxn modelId="{0C552F8E-13D9-4427-9340-F9616F8E569E}" srcId="{2BE05720-A1E2-4005-824B-4632C1B470FD}" destId="{6C56820D-EAA8-4A7D-A4C7-7FB54640C862}" srcOrd="0" destOrd="0" parTransId="{5F8B1AD3-34B8-4C2D-93EA-EF1BC84D6EDF}" sibTransId="{595039E6-217B-4D7B-A6DF-E9470614B9E7}"/>
    <dgm:cxn modelId="{E8270694-7A72-4C5C-B8C7-D0E34AEF2EB5}" srcId="{91C4E324-38B4-49FE-AB8E-E5347F00F180}" destId="{2B884AFA-4ACA-496E-8007-89EEB6B5C5BA}" srcOrd="0" destOrd="0" parTransId="{8663F90D-3587-4D22-96B5-839A22A34A9F}" sibTransId="{E489027A-74ED-4C2B-89EF-AA7B1C329DD3}"/>
    <dgm:cxn modelId="{12B5E79D-2617-43EB-B273-3CCA6D7CC841}" type="presOf" srcId="{EF5CED61-EABE-4AC3-B389-278FD9EBA1E0}" destId="{BE73F543-3793-4C60-99D1-0E110C659078}" srcOrd="0" destOrd="2" presId="urn:microsoft.com/office/officeart/2005/8/layout/chevron2"/>
    <dgm:cxn modelId="{E4DCFE27-D934-46F2-A54E-E8DA7F7AD10E}" type="presOf" srcId="{2B884AFA-4ACA-496E-8007-89EEB6B5C5BA}" destId="{74D526A9-A37F-4FF4-AB83-76C08C42DD6D}" srcOrd="0" destOrd="0" presId="urn:microsoft.com/office/officeart/2005/8/layout/chevron2"/>
    <dgm:cxn modelId="{033A5A1D-B5E2-4FB2-84CA-0FBDF3810D24}" type="presOf" srcId="{2BE05720-A1E2-4005-824B-4632C1B470FD}" destId="{9BE2704A-9915-458B-A20A-7183AE9F8C2C}" srcOrd="0" destOrd="0" presId="urn:microsoft.com/office/officeart/2005/8/layout/chevron2"/>
    <dgm:cxn modelId="{4337B3F8-A05C-448E-9D3F-41E8483B8269}" type="presOf" srcId="{51D16439-6D1A-4AE7-89B4-8844A8A99A72}" destId="{74D526A9-A37F-4FF4-AB83-76C08C42DD6D}" srcOrd="0" destOrd="1" presId="urn:microsoft.com/office/officeart/2005/8/layout/chevron2"/>
    <dgm:cxn modelId="{4E19F4CB-2695-4262-B22A-70CA561172EA}" type="presOf" srcId="{EF89E8BB-C7A4-4173-A76F-3D1EDD3FB804}" destId="{52FBCCE0-9004-45C7-A336-0C6B4DA70F1E}" srcOrd="0" destOrd="0" presId="urn:microsoft.com/office/officeart/2005/8/layout/chevron2"/>
    <dgm:cxn modelId="{E104EF92-E795-49D0-A1A6-F60004F09238}" type="presOf" srcId="{6C56820D-EAA8-4A7D-A4C7-7FB54640C862}" destId="{1ED2CE75-5A97-455F-9CDE-F844EF2C711C}" srcOrd="0" destOrd="0" presId="urn:microsoft.com/office/officeart/2005/8/layout/chevron2"/>
    <dgm:cxn modelId="{EA8029C0-DC97-40E3-80D1-421BD2B7BABB}" type="presOf" srcId="{E1767D88-0193-4F0F-B918-6989B94FE4AE}" destId="{BE73F543-3793-4C60-99D1-0E110C659078}" srcOrd="0" destOrd="0" presId="urn:microsoft.com/office/officeart/2005/8/layout/chevron2"/>
    <dgm:cxn modelId="{E9972695-015F-45BD-A47F-BC1493512AD2}" type="presOf" srcId="{E7CDF5A7-BF2A-49B8-A472-34F04152CB8D}" destId="{1ED2CE75-5A97-455F-9CDE-F844EF2C711C}" srcOrd="0" destOrd="1" presId="urn:microsoft.com/office/officeart/2005/8/layout/chevron2"/>
    <dgm:cxn modelId="{EB4D5FD5-A78A-4BF6-BAD3-46344DF0D0D3}" type="presOf" srcId="{A75E491A-1EDC-43C7-BD76-EDD49F445B4A}" destId="{1ED2CE75-5A97-455F-9CDE-F844EF2C711C}" srcOrd="0" destOrd="2" presId="urn:microsoft.com/office/officeart/2005/8/layout/chevron2"/>
    <dgm:cxn modelId="{70AAFA87-3BE9-4E50-B18B-C5682DA84C26}" type="presOf" srcId="{1514B33E-F778-42BF-A923-C313B1E1B7B1}" destId="{326F8206-29A7-41A9-8B68-32123A1076E5}" srcOrd="0" destOrd="0" presId="urn:microsoft.com/office/officeart/2005/8/layout/chevron2"/>
    <dgm:cxn modelId="{76EEA616-9A93-4767-BFDE-ACF2841A02F7}" type="presOf" srcId="{986E1786-E018-48E5-811C-BB880199E71B}" destId="{74D526A9-A37F-4FF4-AB83-76C08C42DD6D}" srcOrd="0" destOrd="2" presId="urn:microsoft.com/office/officeart/2005/8/layout/chevron2"/>
    <dgm:cxn modelId="{845C8FC3-95F9-4CEB-B8D2-90B3BC77716F}" srcId="{1514B33E-F778-42BF-A923-C313B1E1B7B1}" destId="{75FD6BA7-702E-4C48-AF89-73286641814A}" srcOrd="3" destOrd="0" parTransId="{3155A259-4D84-45C3-A9C4-A5D7A5640038}" sibTransId="{7C41142C-53D0-4FCD-BBE2-634EB68E0202}"/>
    <dgm:cxn modelId="{175F76C4-4316-4CD2-93F9-3F2BE4F7BDD1}" srcId="{EF89E8BB-C7A4-4173-A76F-3D1EDD3FB804}" destId="{1514B33E-F778-42BF-A923-C313B1E1B7B1}" srcOrd="2" destOrd="0" parTransId="{110AAB82-16C2-4190-95D8-A1F233FFF1D0}" sibTransId="{07A2DF5F-A427-48C2-A839-906285D60CD3}"/>
    <dgm:cxn modelId="{70587351-25BD-44C4-8BE7-E5699740BF88}" srcId="{1514B33E-F778-42BF-A923-C313B1E1B7B1}" destId="{EF5CED61-EABE-4AC3-B389-278FD9EBA1E0}" srcOrd="2" destOrd="0" parTransId="{46AB681D-FB5B-4C55-B507-1BE44543894C}" sibTransId="{1433198F-340E-48B6-BA53-69D1416AAA69}"/>
    <dgm:cxn modelId="{6A02CAF0-77B3-40EC-82A3-0EF9B6C04172}" srcId="{1514B33E-F778-42BF-A923-C313B1E1B7B1}" destId="{20582D92-82C4-4E2D-B5E0-F8141DF89EEE}" srcOrd="1" destOrd="0" parTransId="{24C42C62-A953-4657-961E-72515552FC70}" sibTransId="{CF94CFB6-3567-47A4-8ADA-74B9EDB6B302}"/>
    <dgm:cxn modelId="{96C7FF63-61D8-43E9-9ADE-9A49B1E6A29E}" type="presParOf" srcId="{52FBCCE0-9004-45C7-A336-0C6B4DA70F1E}" destId="{4C67B80D-1D94-4E7F-8578-E9309E7AF3D0}" srcOrd="0" destOrd="0" presId="urn:microsoft.com/office/officeart/2005/8/layout/chevron2"/>
    <dgm:cxn modelId="{A24A8BAE-A19C-446E-B15A-E5ED4B93A0EA}" type="presParOf" srcId="{4C67B80D-1D94-4E7F-8578-E9309E7AF3D0}" destId="{4A73BE88-9576-482A-8A96-09BD01667F00}" srcOrd="0" destOrd="0" presId="urn:microsoft.com/office/officeart/2005/8/layout/chevron2"/>
    <dgm:cxn modelId="{2761A1CF-9C2E-453B-9A22-A2905DFCAFCA}" type="presParOf" srcId="{4C67B80D-1D94-4E7F-8578-E9309E7AF3D0}" destId="{74D526A9-A37F-4FF4-AB83-76C08C42DD6D}" srcOrd="1" destOrd="0" presId="urn:microsoft.com/office/officeart/2005/8/layout/chevron2"/>
    <dgm:cxn modelId="{D5397E6E-73FC-4432-9F22-6E3C8A12474E}" type="presParOf" srcId="{52FBCCE0-9004-45C7-A336-0C6B4DA70F1E}" destId="{DB9E1061-E1E3-4167-AAD4-43DE15F917C3}" srcOrd="1" destOrd="0" presId="urn:microsoft.com/office/officeart/2005/8/layout/chevron2"/>
    <dgm:cxn modelId="{2826D682-0320-4B7A-849A-350727839066}" type="presParOf" srcId="{52FBCCE0-9004-45C7-A336-0C6B4DA70F1E}" destId="{9C9018A9-1F2E-488B-B246-C223DF6A16F6}" srcOrd="2" destOrd="0" presId="urn:microsoft.com/office/officeart/2005/8/layout/chevron2"/>
    <dgm:cxn modelId="{09E8A3BB-EC45-47A3-A9E3-6183CE48640C}" type="presParOf" srcId="{9C9018A9-1F2E-488B-B246-C223DF6A16F6}" destId="{9BE2704A-9915-458B-A20A-7183AE9F8C2C}" srcOrd="0" destOrd="0" presId="urn:microsoft.com/office/officeart/2005/8/layout/chevron2"/>
    <dgm:cxn modelId="{BD8EBCC4-DF9F-4674-A6B5-0007F84C855D}" type="presParOf" srcId="{9C9018A9-1F2E-488B-B246-C223DF6A16F6}" destId="{1ED2CE75-5A97-455F-9CDE-F844EF2C711C}" srcOrd="1" destOrd="0" presId="urn:microsoft.com/office/officeart/2005/8/layout/chevron2"/>
    <dgm:cxn modelId="{22810687-6665-4989-A6B6-6E68E30768D5}" type="presParOf" srcId="{52FBCCE0-9004-45C7-A336-0C6B4DA70F1E}" destId="{5362BEE8-570A-46F4-9426-AFB1FB989EE2}" srcOrd="3" destOrd="0" presId="urn:microsoft.com/office/officeart/2005/8/layout/chevron2"/>
    <dgm:cxn modelId="{278E7D26-6C90-4F24-9620-C62B53762BC3}" type="presParOf" srcId="{52FBCCE0-9004-45C7-A336-0C6B4DA70F1E}" destId="{9DB3646F-8332-41A1-8B62-5F008141CD20}" srcOrd="4" destOrd="0" presId="urn:microsoft.com/office/officeart/2005/8/layout/chevron2"/>
    <dgm:cxn modelId="{371C66BE-E00C-4349-B372-71FFEC206E29}" type="presParOf" srcId="{9DB3646F-8332-41A1-8B62-5F008141CD20}" destId="{326F8206-29A7-41A9-8B68-32123A1076E5}" srcOrd="0" destOrd="0" presId="urn:microsoft.com/office/officeart/2005/8/layout/chevron2"/>
    <dgm:cxn modelId="{231808C3-E425-4D9D-97A5-6C03CC37CBE5}" type="presParOf" srcId="{9DB3646F-8332-41A1-8B62-5F008141CD20}" destId="{BE73F543-3793-4C60-99D1-0E110C6590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55C723-099C-4E27-ABFD-E3B10E74DEB5}" type="doc">
      <dgm:prSet loTypeId="urn:microsoft.com/office/officeart/2005/8/layout/process1" loCatId="process" qsTypeId="urn:microsoft.com/office/officeart/2005/8/quickstyle/simple3" qsCatId="simple" csTypeId="urn:microsoft.com/office/officeart/2005/8/colors/colorful3" csCatId="colorful" phldr="1"/>
      <dgm:spPr/>
    </dgm:pt>
    <dgm:pt modelId="{051A4DE0-EBBB-49B7-BEBA-9EBEE27B1719}">
      <dgm:prSet phldrT="[Text]"/>
      <dgm:spPr/>
      <dgm:t>
        <a:bodyPr/>
        <a:lstStyle/>
        <a:p>
          <a:r>
            <a:rPr lang="en-US" b="1" dirty="0" smtClean="0"/>
            <a:t>Skip the increment of the round counter after the final redundant round</a:t>
          </a:r>
          <a:endParaRPr lang="en-IN" b="1" dirty="0"/>
        </a:p>
      </dgm:t>
    </dgm:pt>
    <dgm:pt modelId="{3465A926-0938-49E7-8C1D-3D8E8671B922}" type="parTrans" cxnId="{9CE54079-BE19-4527-9D0A-D431D1746934}">
      <dgm:prSet/>
      <dgm:spPr/>
      <dgm:t>
        <a:bodyPr/>
        <a:lstStyle/>
        <a:p>
          <a:endParaRPr lang="en-IN"/>
        </a:p>
      </dgm:t>
    </dgm:pt>
    <dgm:pt modelId="{9036A3A0-6D22-4B1C-842E-FC93ACE713C5}" type="sibTrans" cxnId="{9CE54079-BE19-4527-9D0A-D431D1746934}">
      <dgm:prSet/>
      <dgm:spPr/>
      <dgm:t>
        <a:bodyPr/>
        <a:lstStyle/>
        <a:p>
          <a:endParaRPr lang="en-IN"/>
        </a:p>
      </dgm:t>
    </dgm:pt>
    <dgm:pt modelId="{B5244E14-B7FE-435F-B486-C310BBF2F1DA}">
      <dgm:prSet phldrT="[Text]"/>
      <dgm:spPr/>
      <dgm:t>
        <a:bodyPr/>
        <a:lstStyle/>
        <a:p>
          <a:r>
            <a:rPr lang="en-US" b="1" dirty="0" smtClean="0"/>
            <a:t>The last cipher round is replaced by a spurious redundant round</a:t>
          </a:r>
          <a:endParaRPr lang="en-IN" b="1" dirty="0"/>
        </a:p>
      </dgm:t>
    </dgm:pt>
    <dgm:pt modelId="{5F10E46F-6657-43AB-9A32-3B872D301899}" type="parTrans" cxnId="{478DB7E9-85E1-410B-8795-54C0BDEA86C6}">
      <dgm:prSet/>
      <dgm:spPr/>
      <dgm:t>
        <a:bodyPr/>
        <a:lstStyle/>
        <a:p>
          <a:endParaRPr lang="en-IN"/>
        </a:p>
      </dgm:t>
    </dgm:pt>
    <dgm:pt modelId="{31C4958D-1D0A-4014-8E50-0DF0546C1F25}" type="sibTrans" cxnId="{478DB7E9-85E1-410B-8795-54C0BDEA86C6}">
      <dgm:prSet/>
      <dgm:spPr/>
      <dgm:t>
        <a:bodyPr/>
        <a:lstStyle/>
        <a:p>
          <a:endParaRPr lang="en-IN"/>
        </a:p>
      </dgm:t>
    </dgm:pt>
    <dgm:pt modelId="{131A90F1-09D3-4E74-A2A0-6509622E1C97}">
      <dgm:prSet phldrT="[Text]"/>
      <dgm:spPr/>
      <dgm:t>
        <a:bodyPr/>
        <a:lstStyle/>
        <a:p>
          <a:r>
            <a:rPr lang="en-US" b="1" dirty="0" smtClean="0"/>
            <a:t>The adversary obtains the output of the 9</a:t>
          </a:r>
          <a:r>
            <a:rPr lang="en-US" b="1" baseline="30000" dirty="0" smtClean="0"/>
            <a:t>th</a:t>
          </a:r>
          <a:r>
            <a:rPr lang="en-US" b="1" dirty="0" smtClean="0"/>
            <a:t> round </a:t>
          </a:r>
          <a:endParaRPr lang="en-IN" b="1" dirty="0"/>
        </a:p>
      </dgm:t>
    </dgm:pt>
    <dgm:pt modelId="{5AFAC00A-6850-44D9-95AF-765366AB8A36}" type="parTrans" cxnId="{546E0DFA-F2DB-4D1F-B213-78DDE3E022B4}">
      <dgm:prSet/>
      <dgm:spPr/>
      <dgm:t>
        <a:bodyPr/>
        <a:lstStyle/>
        <a:p>
          <a:endParaRPr lang="en-IN"/>
        </a:p>
      </dgm:t>
    </dgm:pt>
    <dgm:pt modelId="{AD07057A-88DF-467A-8F68-F953C1FCC3A3}" type="sibTrans" cxnId="{546E0DFA-F2DB-4D1F-B213-78DDE3E022B4}">
      <dgm:prSet/>
      <dgm:spPr/>
      <dgm:t>
        <a:bodyPr/>
        <a:lstStyle/>
        <a:p>
          <a:endParaRPr lang="en-IN"/>
        </a:p>
      </dgm:t>
    </dgm:pt>
    <dgm:pt modelId="{DC837D5E-0429-4BD6-A4DF-675B52C63B6F}" type="pres">
      <dgm:prSet presAssocID="{B055C723-099C-4E27-ABFD-E3B10E74DEB5}" presName="Name0" presStyleCnt="0">
        <dgm:presLayoutVars>
          <dgm:dir/>
          <dgm:resizeHandles val="exact"/>
        </dgm:presLayoutVars>
      </dgm:prSet>
      <dgm:spPr/>
    </dgm:pt>
    <dgm:pt modelId="{0C055561-CD6B-4A2A-A27D-203E6217226F}" type="pres">
      <dgm:prSet presAssocID="{051A4DE0-EBBB-49B7-BEBA-9EBEE27B1719}" presName="node" presStyleLbl="node1" presStyleIdx="0" presStyleCnt="3" custScaleY="407907">
        <dgm:presLayoutVars>
          <dgm:bulletEnabled val="1"/>
        </dgm:presLayoutVars>
      </dgm:prSet>
      <dgm:spPr/>
      <dgm:t>
        <a:bodyPr/>
        <a:lstStyle/>
        <a:p>
          <a:endParaRPr lang="en-IN"/>
        </a:p>
      </dgm:t>
    </dgm:pt>
    <dgm:pt modelId="{B12A6C40-7232-4C03-81F8-7C9EDA9CA9F9}" type="pres">
      <dgm:prSet presAssocID="{9036A3A0-6D22-4B1C-842E-FC93ACE713C5}" presName="sibTrans" presStyleLbl="sibTrans2D1" presStyleIdx="0" presStyleCnt="2"/>
      <dgm:spPr/>
    </dgm:pt>
    <dgm:pt modelId="{6EEE8263-0724-44E7-BA6E-F5CB33D53020}" type="pres">
      <dgm:prSet presAssocID="{9036A3A0-6D22-4B1C-842E-FC93ACE713C5}" presName="connectorText" presStyleLbl="sibTrans2D1" presStyleIdx="0" presStyleCnt="2"/>
      <dgm:spPr/>
    </dgm:pt>
    <dgm:pt modelId="{F7D00E10-50C4-4AB9-BAD2-76E9262321BB}" type="pres">
      <dgm:prSet presAssocID="{B5244E14-B7FE-435F-B486-C310BBF2F1DA}" presName="node" presStyleLbl="node1" presStyleIdx="1" presStyleCnt="3" custScaleY="407907" custLinFactNeighborX="2123" custLinFactNeighborY="3544">
        <dgm:presLayoutVars>
          <dgm:bulletEnabled val="1"/>
        </dgm:presLayoutVars>
      </dgm:prSet>
      <dgm:spPr/>
      <dgm:t>
        <a:bodyPr/>
        <a:lstStyle/>
        <a:p>
          <a:endParaRPr lang="en-IN"/>
        </a:p>
      </dgm:t>
    </dgm:pt>
    <dgm:pt modelId="{91F12C2B-2BA4-4A28-BBEE-83D70BABFECA}" type="pres">
      <dgm:prSet presAssocID="{31C4958D-1D0A-4014-8E50-0DF0546C1F25}" presName="sibTrans" presStyleLbl="sibTrans2D1" presStyleIdx="1" presStyleCnt="2"/>
      <dgm:spPr/>
    </dgm:pt>
    <dgm:pt modelId="{B4414811-C7BB-4E98-8210-39F5C33F7942}" type="pres">
      <dgm:prSet presAssocID="{31C4958D-1D0A-4014-8E50-0DF0546C1F25}" presName="connectorText" presStyleLbl="sibTrans2D1" presStyleIdx="1" presStyleCnt="2"/>
      <dgm:spPr/>
    </dgm:pt>
    <dgm:pt modelId="{87414804-A61E-4612-B222-1012EA35ACF7}" type="pres">
      <dgm:prSet presAssocID="{131A90F1-09D3-4E74-A2A0-6509622E1C97}" presName="node" presStyleLbl="node1" presStyleIdx="2" presStyleCnt="3" custScaleY="407907" custLinFactNeighborY="-2433">
        <dgm:presLayoutVars>
          <dgm:bulletEnabled val="1"/>
        </dgm:presLayoutVars>
      </dgm:prSet>
      <dgm:spPr/>
      <dgm:t>
        <a:bodyPr/>
        <a:lstStyle/>
        <a:p>
          <a:endParaRPr lang="en-IN"/>
        </a:p>
      </dgm:t>
    </dgm:pt>
  </dgm:ptLst>
  <dgm:cxnLst>
    <dgm:cxn modelId="{478DB7E9-85E1-410B-8795-54C0BDEA86C6}" srcId="{B055C723-099C-4E27-ABFD-E3B10E74DEB5}" destId="{B5244E14-B7FE-435F-B486-C310BBF2F1DA}" srcOrd="1" destOrd="0" parTransId="{5F10E46F-6657-43AB-9A32-3B872D301899}" sibTransId="{31C4958D-1D0A-4014-8E50-0DF0546C1F25}"/>
    <dgm:cxn modelId="{61CABBF0-664A-46A9-98BD-C09C73337A56}" type="presOf" srcId="{31C4958D-1D0A-4014-8E50-0DF0546C1F25}" destId="{B4414811-C7BB-4E98-8210-39F5C33F7942}" srcOrd="1" destOrd="0" presId="urn:microsoft.com/office/officeart/2005/8/layout/process1"/>
    <dgm:cxn modelId="{9CE54079-BE19-4527-9D0A-D431D1746934}" srcId="{B055C723-099C-4E27-ABFD-E3B10E74DEB5}" destId="{051A4DE0-EBBB-49B7-BEBA-9EBEE27B1719}" srcOrd="0" destOrd="0" parTransId="{3465A926-0938-49E7-8C1D-3D8E8671B922}" sibTransId="{9036A3A0-6D22-4B1C-842E-FC93ACE713C5}"/>
    <dgm:cxn modelId="{2AD16FEC-119E-4314-8323-A217477455E8}" type="presOf" srcId="{31C4958D-1D0A-4014-8E50-0DF0546C1F25}" destId="{91F12C2B-2BA4-4A28-BBEE-83D70BABFECA}" srcOrd="0" destOrd="0" presId="urn:microsoft.com/office/officeart/2005/8/layout/process1"/>
    <dgm:cxn modelId="{546E0DFA-F2DB-4D1F-B213-78DDE3E022B4}" srcId="{B055C723-099C-4E27-ABFD-E3B10E74DEB5}" destId="{131A90F1-09D3-4E74-A2A0-6509622E1C97}" srcOrd="2" destOrd="0" parTransId="{5AFAC00A-6850-44D9-95AF-765366AB8A36}" sibTransId="{AD07057A-88DF-467A-8F68-F953C1FCC3A3}"/>
    <dgm:cxn modelId="{CFB7AE16-2285-4326-92AA-B468F2366B65}" type="presOf" srcId="{B5244E14-B7FE-435F-B486-C310BBF2F1DA}" destId="{F7D00E10-50C4-4AB9-BAD2-76E9262321BB}" srcOrd="0" destOrd="0" presId="urn:microsoft.com/office/officeart/2005/8/layout/process1"/>
    <dgm:cxn modelId="{7A345B58-E767-46E6-96EB-25321628D54F}" type="presOf" srcId="{131A90F1-09D3-4E74-A2A0-6509622E1C97}" destId="{87414804-A61E-4612-B222-1012EA35ACF7}" srcOrd="0" destOrd="0" presId="urn:microsoft.com/office/officeart/2005/8/layout/process1"/>
    <dgm:cxn modelId="{3EFB1934-9D6E-497E-A8A3-4BFAADB68AF2}" type="presOf" srcId="{9036A3A0-6D22-4B1C-842E-FC93ACE713C5}" destId="{6EEE8263-0724-44E7-BA6E-F5CB33D53020}" srcOrd="1" destOrd="0" presId="urn:microsoft.com/office/officeart/2005/8/layout/process1"/>
    <dgm:cxn modelId="{1F884C7A-32DC-4146-9295-78E0759B4B42}" type="presOf" srcId="{051A4DE0-EBBB-49B7-BEBA-9EBEE27B1719}" destId="{0C055561-CD6B-4A2A-A27D-203E6217226F}" srcOrd="0" destOrd="0" presId="urn:microsoft.com/office/officeart/2005/8/layout/process1"/>
    <dgm:cxn modelId="{6BC13DCF-742D-4F5E-B6FF-56C83FFD8270}" type="presOf" srcId="{9036A3A0-6D22-4B1C-842E-FC93ACE713C5}" destId="{B12A6C40-7232-4C03-81F8-7C9EDA9CA9F9}" srcOrd="0" destOrd="0" presId="urn:microsoft.com/office/officeart/2005/8/layout/process1"/>
    <dgm:cxn modelId="{A789EBCF-6F9D-43DA-B2A7-384A5B941F8F}" type="presOf" srcId="{B055C723-099C-4E27-ABFD-E3B10E74DEB5}" destId="{DC837D5E-0429-4BD6-A4DF-675B52C63B6F}" srcOrd="0" destOrd="0" presId="urn:microsoft.com/office/officeart/2005/8/layout/process1"/>
    <dgm:cxn modelId="{D58DCDBB-5279-49CB-AA8E-F55F16ECE9D6}" type="presParOf" srcId="{DC837D5E-0429-4BD6-A4DF-675B52C63B6F}" destId="{0C055561-CD6B-4A2A-A27D-203E6217226F}" srcOrd="0" destOrd="0" presId="urn:microsoft.com/office/officeart/2005/8/layout/process1"/>
    <dgm:cxn modelId="{AABAAD1C-2E99-4C70-B2B6-FE3EBFC50EBB}" type="presParOf" srcId="{DC837D5E-0429-4BD6-A4DF-675B52C63B6F}" destId="{B12A6C40-7232-4C03-81F8-7C9EDA9CA9F9}" srcOrd="1" destOrd="0" presId="urn:microsoft.com/office/officeart/2005/8/layout/process1"/>
    <dgm:cxn modelId="{3E67BE3B-C920-4E96-8A2D-05D86CB64BEF}" type="presParOf" srcId="{B12A6C40-7232-4C03-81F8-7C9EDA9CA9F9}" destId="{6EEE8263-0724-44E7-BA6E-F5CB33D53020}" srcOrd="0" destOrd="0" presId="urn:microsoft.com/office/officeart/2005/8/layout/process1"/>
    <dgm:cxn modelId="{12B8DC0F-0388-40CF-A6DE-0BA6CC9E7D98}" type="presParOf" srcId="{DC837D5E-0429-4BD6-A4DF-675B52C63B6F}" destId="{F7D00E10-50C4-4AB9-BAD2-76E9262321BB}" srcOrd="2" destOrd="0" presId="urn:microsoft.com/office/officeart/2005/8/layout/process1"/>
    <dgm:cxn modelId="{ADD58160-94FE-4F0A-8843-0BF2C311BDEE}" type="presParOf" srcId="{DC837D5E-0429-4BD6-A4DF-675B52C63B6F}" destId="{91F12C2B-2BA4-4A28-BBEE-83D70BABFECA}" srcOrd="3" destOrd="0" presId="urn:microsoft.com/office/officeart/2005/8/layout/process1"/>
    <dgm:cxn modelId="{AF2EC559-FDFF-4CD9-8003-FF88DDB4603E}" type="presParOf" srcId="{91F12C2B-2BA4-4A28-BBEE-83D70BABFECA}" destId="{B4414811-C7BB-4E98-8210-39F5C33F7942}" srcOrd="0" destOrd="0" presId="urn:microsoft.com/office/officeart/2005/8/layout/process1"/>
    <dgm:cxn modelId="{307F6FAC-A273-4835-A680-2A841421DA69}" type="presParOf" srcId="{DC837D5E-0429-4BD6-A4DF-675B52C63B6F}" destId="{87414804-A61E-4612-B222-1012EA35ACF7}"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D80262-E502-4706-8EA0-453C30F46DB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IN"/>
        </a:p>
      </dgm:t>
    </dgm:pt>
    <dgm:pt modelId="{999AEA2E-ED52-41EE-8832-BBA8AA3886DD}">
      <dgm:prSet phldrT="[Text]"/>
      <dgm:spPr/>
      <dgm:t>
        <a:bodyPr/>
        <a:lstStyle/>
        <a:p>
          <a:r>
            <a:rPr lang="en-US" dirty="0" smtClean="0"/>
            <a:t>Fixed ordering of redundant and cipher rounds</a:t>
          </a:r>
          <a:endParaRPr lang="en-IN" dirty="0"/>
        </a:p>
      </dgm:t>
    </dgm:pt>
    <dgm:pt modelId="{C38BA75F-52C0-4539-8423-E49EBB94CF56}" type="parTrans" cxnId="{89382F4D-CFBF-483A-8FF4-3E79D983CB7B}">
      <dgm:prSet/>
      <dgm:spPr/>
      <dgm:t>
        <a:bodyPr/>
        <a:lstStyle/>
        <a:p>
          <a:endParaRPr lang="en-IN"/>
        </a:p>
      </dgm:t>
    </dgm:pt>
    <dgm:pt modelId="{D9EA641F-0385-452E-B61D-742784C4B18A}" type="sibTrans" cxnId="{89382F4D-CFBF-483A-8FF4-3E79D983CB7B}">
      <dgm:prSet/>
      <dgm:spPr/>
      <dgm:t>
        <a:bodyPr/>
        <a:lstStyle/>
        <a:p>
          <a:endParaRPr lang="en-IN"/>
        </a:p>
      </dgm:t>
    </dgm:pt>
    <dgm:pt modelId="{6663857D-2FC0-4BD3-8FC6-1AE2B0A69F3A}">
      <dgm:prSet phldrT="[Text]"/>
      <dgm:spPr/>
      <dgm:t>
        <a:bodyPr/>
        <a:lstStyle/>
        <a:p>
          <a:r>
            <a:rPr lang="en-US" dirty="0" smtClean="0"/>
            <a:t>Fault in the redundant round is only detected in the next cipher round</a:t>
          </a:r>
          <a:endParaRPr lang="en-IN" dirty="0"/>
        </a:p>
      </dgm:t>
    </dgm:pt>
    <dgm:pt modelId="{9785882E-D6AB-4565-A12A-70B353C3A3F3}" type="parTrans" cxnId="{924FC705-6560-4941-8F86-BA97E59D7B33}">
      <dgm:prSet/>
      <dgm:spPr/>
      <dgm:t>
        <a:bodyPr/>
        <a:lstStyle/>
        <a:p>
          <a:endParaRPr lang="en-IN"/>
        </a:p>
      </dgm:t>
    </dgm:pt>
    <dgm:pt modelId="{C7CCEEE7-8F0F-4025-BB3B-9B9699AE27AA}" type="sibTrans" cxnId="{924FC705-6560-4941-8F86-BA97E59D7B33}">
      <dgm:prSet/>
      <dgm:spPr/>
      <dgm:t>
        <a:bodyPr/>
        <a:lstStyle/>
        <a:p>
          <a:endParaRPr lang="en-IN"/>
        </a:p>
      </dgm:t>
    </dgm:pt>
    <dgm:pt modelId="{84B3C119-B89D-4561-98DF-BFD430CAF47B}">
      <dgm:prSet phldrT="[Text]"/>
      <dgm:spPr/>
      <dgm:t>
        <a:bodyPr/>
        <a:lstStyle/>
        <a:p>
          <a:r>
            <a:rPr lang="en-US" dirty="0" smtClean="0"/>
            <a:t>No check if a redundant round being executed is valid</a:t>
          </a:r>
          <a:endParaRPr lang="en-IN" dirty="0"/>
        </a:p>
      </dgm:t>
    </dgm:pt>
    <dgm:pt modelId="{52C8B344-83C3-402C-9C79-2257C79D6054}" type="parTrans" cxnId="{1784E101-7F65-4D5F-BCA7-2E38D1B34F74}">
      <dgm:prSet/>
      <dgm:spPr/>
      <dgm:t>
        <a:bodyPr/>
        <a:lstStyle/>
        <a:p>
          <a:endParaRPr lang="en-IN"/>
        </a:p>
      </dgm:t>
    </dgm:pt>
    <dgm:pt modelId="{611BB27E-1868-4384-A630-9D2117E70971}" type="sibTrans" cxnId="{1784E101-7F65-4D5F-BCA7-2E38D1B34F74}">
      <dgm:prSet/>
      <dgm:spPr/>
      <dgm:t>
        <a:bodyPr/>
        <a:lstStyle/>
        <a:p>
          <a:endParaRPr lang="en-IN"/>
        </a:p>
      </dgm:t>
    </dgm:pt>
    <dgm:pt modelId="{0A20B1B1-C0DD-4362-952F-A26B999E4003}">
      <dgm:prSet phldrT="[Text]"/>
      <dgm:spPr/>
      <dgm:t>
        <a:bodyPr/>
        <a:lstStyle/>
        <a:p>
          <a:r>
            <a:rPr lang="en-US" dirty="0" smtClean="0"/>
            <a:t>Round counter is not validated</a:t>
          </a:r>
          <a:endParaRPr lang="en-IN" dirty="0"/>
        </a:p>
      </dgm:t>
    </dgm:pt>
    <dgm:pt modelId="{39E9B91F-2843-4E3D-A096-6C2679E5F1F9}" type="parTrans" cxnId="{4CBDD188-30C5-420D-82EF-E4ECE316BC29}">
      <dgm:prSet/>
      <dgm:spPr/>
      <dgm:t>
        <a:bodyPr/>
        <a:lstStyle/>
        <a:p>
          <a:endParaRPr lang="en-IN"/>
        </a:p>
      </dgm:t>
    </dgm:pt>
    <dgm:pt modelId="{83B2D286-51F1-4AFC-9032-9FD20D9F6324}" type="sibTrans" cxnId="{4CBDD188-30C5-420D-82EF-E4ECE316BC29}">
      <dgm:prSet/>
      <dgm:spPr/>
      <dgm:t>
        <a:bodyPr/>
        <a:lstStyle/>
        <a:p>
          <a:endParaRPr lang="en-IN"/>
        </a:p>
      </dgm:t>
    </dgm:pt>
    <dgm:pt modelId="{3C92A8B2-7AFF-493F-A517-0F326B443697}" type="pres">
      <dgm:prSet presAssocID="{6FD80262-E502-4706-8EA0-453C30F46DB5}" presName="diagram" presStyleCnt="0">
        <dgm:presLayoutVars>
          <dgm:dir/>
          <dgm:resizeHandles val="exact"/>
        </dgm:presLayoutVars>
      </dgm:prSet>
      <dgm:spPr/>
    </dgm:pt>
    <dgm:pt modelId="{A93526BB-73CD-4FAA-A027-27D619AEC289}" type="pres">
      <dgm:prSet presAssocID="{999AEA2E-ED52-41EE-8832-BBA8AA3886DD}" presName="node" presStyleLbl="node1" presStyleIdx="0" presStyleCnt="4">
        <dgm:presLayoutVars>
          <dgm:bulletEnabled val="1"/>
        </dgm:presLayoutVars>
      </dgm:prSet>
      <dgm:spPr/>
      <dgm:t>
        <a:bodyPr/>
        <a:lstStyle/>
        <a:p>
          <a:endParaRPr lang="en-IN"/>
        </a:p>
      </dgm:t>
    </dgm:pt>
    <dgm:pt modelId="{6E65D9FB-6758-4990-844B-1EC47CA3E11C}" type="pres">
      <dgm:prSet presAssocID="{D9EA641F-0385-452E-B61D-742784C4B18A}" presName="sibTrans" presStyleCnt="0"/>
      <dgm:spPr/>
    </dgm:pt>
    <dgm:pt modelId="{7DCE36B4-8A2F-4F94-97C6-F57DE4B99AAB}" type="pres">
      <dgm:prSet presAssocID="{6663857D-2FC0-4BD3-8FC6-1AE2B0A69F3A}" presName="node" presStyleLbl="node1" presStyleIdx="1" presStyleCnt="4">
        <dgm:presLayoutVars>
          <dgm:bulletEnabled val="1"/>
        </dgm:presLayoutVars>
      </dgm:prSet>
      <dgm:spPr/>
      <dgm:t>
        <a:bodyPr/>
        <a:lstStyle/>
        <a:p>
          <a:endParaRPr lang="en-IN"/>
        </a:p>
      </dgm:t>
    </dgm:pt>
    <dgm:pt modelId="{B2E30181-4946-4C96-8E43-9BFC32378813}" type="pres">
      <dgm:prSet presAssocID="{C7CCEEE7-8F0F-4025-BB3B-9B9699AE27AA}" presName="sibTrans" presStyleCnt="0"/>
      <dgm:spPr/>
    </dgm:pt>
    <dgm:pt modelId="{F2962480-C70F-4E74-A20A-E6802812387A}" type="pres">
      <dgm:prSet presAssocID="{84B3C119-B89D-4561-98DF-BFD430CAF47B}" presName="node" presStyleLbl="node1" presStyleIdx="2" presStyleCnt="4">
        <dgm:presLayoutVars>
          <dgm:bulletEnabled val="1"/>
        </dgm:presLayoutVars>
      </dgm:prSet>
      <dgm:spPr/>
      <dgm:t>
        <a:bodyPr/>
        <a:lstStyle/>
        <a:p>
          <a:endParaRPr lang="en-IN"/>
        </a:p>
      </dgm:t>
    </dgm:pt>
    <dgm:pt modelId="{CC73B017-AF12-48D0-B6D0-6C278B8E68D3}" type="pres">
      <dgm:prSet presAssocID="{611BB27E-1868-4384-A630-9D2117E70971}" presName="sibTrans" presStyleCnt="0"/>
      <dgm:spPr/>
    </dgm:pt>
    <dgm:pt modelId="{689CA123-83B6-48EF-8C4B-6C93E0BB4537}" type="pres">
      <dgm:prSet presAssocID="{0A20B1B1-C0DD-4362-952F-A26B999E4003}" presName="node" presStyleLbl="node1" presStyleIdx="3" presStyleCnt="4">
        <dgm:presLayoutVars>
          <dgm:bulletEnabled val="1"/>
        </dgm:presLayoutVars>
      </dgm:prSet>
      <dgm:spPr/>
      <dgm:t>
        <a:bodyPr/>
        <a:lstStyle/>
        <a:p>
          <a:endParaRPr lang="en-IN"/>
        </a:p>
      </dgm:t>
    </dgm:pt>
  </dgm:ptLst>
  <dgm:cxnLst>
    <dgm:cxn modelId="{4CBDD188-30C5-420D-82EF-E4ECE316BC29}" srcId="{6FD80262-E502-4706-8EA0-453C30F46DB5}" destId="{0A20B1B1-C0DD-4362-952F-A26B999E4003}" srcOrd="3" destOrd="0" parTransId="{39E9B91F-2843-4E3D-A096-6C2679E5F1F9}" sibTransId="{83B2D286-51F1-4AFC-9032-9FD20D9F6324}"/>
    <dgm:cxn modelId="{F8A7BD16-364C-429C-9942-1BE09108F7BD}" type="presOf" srcId="{6FD80262-E502-4706-8EA0-453C30F46DB5}" destId="{3C92A8B2-7AFF-493F-A517-0F326B443697}" srcOrd="0" destOrd="0" presId="urn:microsoft.com/office/officeart/2005/8/layout/default"/>
    <dgm:cxn modelId="{89382F4D-CFBF-483A-8FF4-3E79D983CB7B}" srcId="{6FD80262-E502-4706-8EA0-453C30F46DB5}" destId="{999AEA2E-ED52-41EE-8832-BBA8AA3886DD}" srcOrd="0" destOrd="0" parTransId="{C38BA75F-52C0-4539-8423-E49EBB94CF56}" sibTransId="{D9EA641F-0385-452E-B61D-742784C4B18A}"/>
    <dgm:cxn modelId="{96B48F81-E50E-4F48-92D5-82E60CFB6C63}" type="presOf" srcId="{84B3C119-B89D-4561-98DF-BFD430CAF47B}" destId="{F2962480-C70F-4E74-A20A-E6802812387A}" srcOrd="0" destOrd="0" presId="urn:microsoft.com/office/officeart/2005/8/layout/default"/>
    <dgm:cxn modelId="{924FC705-6560-4941-8F86-BA97E59D7B33}" srcId="{6FD80262-E502-4706-8EA0-453C30F46DB5}" destId="{6663857D-2FC0-4BD3-8FC6-1AE2B0A69F3A}" srcOrd="1" destOrd="0" parTransId="{9785882E-D6AB-4565-A12A-70B353C3A3F3}" sibTransId="{C7CCEEE7-8F0F-4025-BB3B-9B9699AE27AA}"/>
    <dgm:cxn modelId="{B6944565-F575-4C0B-B5D7-E9D2D02A152A}" type="presOf" srcId="{6663857D-2FC0-4BD3-8FC6-1AE2B0A69F3A}" destId="{7DCE36B4-8A2F-4F94-97C6-F57DE4B99AAB}" srcOrd="0" destOrd="0" presId="urn:microsoft.com/office/officeart/2005/8/layout/default"/>
    <dgm:cxn modelId="{2C9166CC-3491-41B1-99FB-603C11B79894}" type="presOf" srcId="{999AEA2E-ED52-41EE-8832-BBA8AA3886DD}" destId="{A93526BB-73CD-4FAA-A027-27D619AEC289}" srcOrd="0" destOrd="0" presId="urn:microsoft.com/office/officeart/2005/8/layout/default"/>
    <dgm:cxn modelId="{4ECCDD27-8BBE-49AB-9ECA-CBEED0683A49}" type="presOf" srcId="{0A20B1B1-C0DD-4362-952F-A26B999E4003}" destId="{689CA123-83B6-48EF-8C4B-6C93E0BB4537}" srcOrd="0" destOrd="0" presId="urn:microsoft.com/office/officeart/2005/8/layout/default"/>
    <dgm:cxn modelId="{1784E101-7F65-4D5F-BCA7-2E38D1B34F74}" srcId="{6FD80262-E502-4706-8EA0-453C30F46DB5}" destId="{84B3C119-B89D-4561-98DF-BFD430CAF47B}" srcOrd="2" destOrd="0" parTransId="{52C8B344-83C3-402C-9C79-2257C79D6054}" sibTransId="{611BB27E-1868-4384-A630-9D2117E70971}"/>
    <dgm:cxn modelId="{7A7495D8-21C0-4718-8EA7-4F213D679E04}" type="presParOf" srcId="{3C92A8B2-7AFF-493F-A517-0F326B443697}" destId="{A93526BB-73CD-4FAA-A027-27D619AEC289}" srcOrd="0" destOrd="0" presId="urn:microsoft.com/office/officeart/2005/8/layout/default"/>
    <dgm:cxn modelId="{B0045E7C-A5ED-4085-952D-5CB6842ABB90}" type="presParOf" srcId="{3C92A8B2-7AFF-493F-A517-0F326B443697}" destId="{6E65D9FB-6758-4990-844B-1EC47CA3E11C}" srcOrd="1" destOrd="0" presId="urn:microsoft.com/office/officeart/2005/8/layout/default"/>
    <dgm:cxn modelId="{1358B4A3-0984-4652-9A35-0D28E199904D}" type="presParOf" srcId="{3C92A8B2-7AFF-493F-A517-0F326B443697}" destId="{7DCE36B4-8A2F-4F94-97C6-F57DE4B99AAB}" srcOrd="2" destOrd="0" presId="urn:microsoft.com/office/officeart/2005/8/layout/default"/>
    <dgm:cxn modelId="{713E118E-15BE-4133-8C27-C618BD32788D}" type="presParOf" srcId="{3C92A8B2-7AFF-493F-A517-0F326B443697}" destId="{B2E30181-4946-4C96-8E43-9BFC32378813}" srcOrd="3" destOrd="0" presId="urn:microsoft.com/office/officeart/2005/8/layout/default"/>
    <dgm:cxn modelId="{B8EA967D-9085-412F-808A-2C5FFD81F872}" type="presParOf" srcId="{3C92A8B2-7AFF-493F-A517-0F326B443697}" destId="{F2962480-C70F-4E74-A20A-E6802812387A}" srcOrd="4" destOrd="0" presId="urn:microsoft.com/office/officeart/2005/8/layout/default"/>
    <dgm:cxn modelId="{DCA45E4A-89A3-4CD0-B093-20FA98643FAA}" type="presParOf" srcId="{3C92A8B2-7AFF-493F-A517-0F326B443697}" destId="{CC73B017-AF12-48D0-B6D0-6C278B8E68D3}" srcOrd="5" destOrd="0" presId="urn:microsoft.com/office/officeart/2005/8/layout/default"/>
    <dgm:cxn modelId="{19633B15-700B-4AA3-B502-02DAE9244D62}" type="presParOf" srcId="{3C92A8B2-7AFF-493F-A517-0F326B443697}" destId="{689CA123-83B6-48EF-8C4B-6C93E0BB453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0C2194-6D0C-46F9-B185-6126CA4DA259}" type="doc">
      <dgm:prSet loTypeId="urn:microsoft.com/office/officeart/2005/8/layout/equation2" loCatId="process" qsTypeId="urn:microsoft.com/office/officeart/2005/8/quickstyle/simple1" qsCatId="simple" csTypeId="urn:microsoft.com/office/officeart/2005/8/colors/accent0_2" csCatId="mainScheme" phldr="1"/>
      <dgm:spPr/>
    </dgm:pt>
    <dgm:pt modelId="{582F77A3-D8DC-4F7F-AD92-9F2647D030F7}">
      <dgm:prSet phldrT="[Text]"/>
      <dgm:spPr/>
      <dgm:t>
        <a:bodyPr/>
        <a:lstStyle/>
        <a:p>
          <a:r>
            <a:rPr lang="en-US" b="1" dirty="0" smtClean="0"/>
            <a:t>The relative ordering of cipher and redundant rounds is randomized</a:t>
          </a:r>
          <a:endParaRPr lang="en-IN" b="1" dirty="0"/>
        </a:p>
      </dgm:t>
    </dgm:pt>
    <dgm:pt modelId="{9CB71792-19A0-4668-8A9F-C55D16B82BC9}" type="parTrans" cxnId="{54C30639-8217-4610-AB0E-B2C65EE6DE34}">
      <dgm:prSet/>
      <dgm:spPr/>
      <dgm:t>
        <a:bodyPr/>
        <a:lstStyle/>
        <a:p>
          <a:endParaRPr lang="en-IN"/>
        </a:p>
      </dgm:t>
    </dgm:pt>
    <dgm:pt modelId="{CF595B60-3C7D-416C-8422-AFD19ACA5E35}" type="sibTrans" cxnId="{54C30639-8217-4610-AB0E-B2C65EE6DE34}">
      <dgm:prSet/>
      <dgm:spPr/>
      <dgm:t>
        <a:bodyPr/>
        <a:lstStyle/>
        <a:p>
          <a:endParaRPr lang="en-IN"/>
        </a:p>
      </dgm:t>
    </dgm:pt>
    <dgm:pt modelId="{CC3B67FC-FF6C-40B3-82BF-426F5C38499B}">
      <dgm:prSet phldrT="[Text]"/>
      <dgm:spPr/>
      <dgm:t>
        <a:bodyPr/>
        <a:lstStyle/>
        <a:p>
          <a:r>
            <a:rPr lang="en-US" b="1" dirty="0" smtClean="0"/>
            <a:t>The intermediate output after each odd computation round is masked</a:t>
          </a:r>
          <a:endParaRPr lang="en-IN" b="1" dirty="0"/>
        </a:p>
      </dgm:t>
    </dgm:pt>
    <dgm:pt modelId="{D1A3F3E2-F1EB-47E6-9F51-969B90DE0A40}" type="parTrans" cxnId="{936D81F0-A495-4563-8CD4-B372D1624C78}">
      <dgm:prSet/>
      <dgm:spPr/>
      <dgm:t>
        <a:bodyPr/>
        <a:lstStyle/>
        <a:p>
          <a:endParaRPr lang="en-IN"/>
        </a:p>
      </dgm:t>
    </dgm:pt>
    <dgm:pt modelId="{DEEFB90D-1123-4887-AAE6-5DF23A7091B4}" type="sibTrans" cxnId="{936D81F0-A495-4563-8CD4-B372D1624C78}">
      <dgm:prSet/>
      <dgm:spPr/>
      <dgm:t>
        <a:bodyPr/>
        <a:lstStyle/>
        <a:p>
          <a:endParaRPr lang="en-IN"/>
        </a:p>
      </dgm:t>
    </dgm:pt>
    <dgm:pt modelId="{B11F1F3E-FD81-4DFF-A2C1-821AAEA94F4C}">
      <dgm:prSet phldrT="[Text]"/>
      <dgm:spPr/>
      <dgm:t>
        <a:bodyPr/>
        <a:lstStyle/>
        <a:p>
          <a:r>
            <a:rPr lang="en-US" b="1" dirty="0" smtClean="0"/>
            <a:t>Penultimate computation could be redundant or cipher </a:t>
          </a:r>
        </a:p>
        <a:p>
          <a:endParaRPr lang="en-US" b="1" dirty="0" smtClean="0"/>
        </a:p>
        <a:p>
          <a:r>
            <a:rPr lang="en-US" b="1" dirty="0" smtClean="0"/>
            <a:t>In either scenario, instruction skip gives a masked output that has no correlation with the key</a:t>
          </a:r>
        </a:p>
      </dgm:t>
    </dgm:pt>
    <dgm:pt modelId="{98A59307-F79D-4CD9-95DD-AB4EFF7B4C69}" type="parTrans" cxnId="{CB637E74-097D-47DE-9A62-811BE7EDD307}">
      <dgm:prSet/>
      <dgm:spPr/>
      <dgm:t>
        <a:bodyPr/>
        <a:lstStyle/>
        <a:p>
          <a:endParaRPr lang="en-IN"/>
        </a:p>
      </dgm:t>
    </dgm:pt>
    <dgm:pt modelId="{D7EFF319-720D-46BC-99EA-673F333EA493}" type="sibTrans" cxnId="{CB637E74-097D-47DE-9A62-811BE7EDD307}">
      <dgm:prSet/>
      <dgm:spPr/>
      <dgm:t>
        <a:bodyPr/>
        <a:lstStyle/>
        <a:p>
          <a:endParaRPr lang="en-IN"/>
        </a:p>
      </dgm:t>
    </dgm:pt>
    <dgm:pt modelId="{D6279E48-FEB6-418E-B29D-6BF0D0C54532}" type="pres">
      <dgm:prSet presAssocID="{E50C2194-6D0C-46F9-B185-6126CA4DA259}" presName="Name0" presStyleCnt="0">
        <dgm:presLayoutVars>
          <dgm:dir/>
          <dgm:resizeHandles val="exact"/>
        </dgm:presLayoutVars>
      </dgm:prSet>
      <dgm:spPr/>
    </dgm:pt>
    <dgm:pt modelId="{6FC9B225-3638-4FB4-B48B-FE349B846F0D}" type="pres">
      <dgm:prSet presAssocID="{E50C2194-6D0C-46F9-B185-6126CA4DA259}" presName="vNodes" presStyleCnt="0"/>
      <dgm:spPr/>
    </dgm:pt>
    <dgm:pt modelId="{64E0E592-A7B2-464D-A4C0-FB11F98DFAE0}" type="pres">
      <dgm:prSet presAssocID="{582F77A3-D8DC-4F7F-AD92-9F2647D030F7}" presName="node" presStyleLbl="node1" presStyleIdx="0" presStyleCnt="3" custScaleX="238908">
        <dgm:presLayoutVars>
          <dgm:bulletEnabled val="1"/>
        </dgm:presLayoutVars>
      </dgm:prSet>
      <dgm:spPr/>
      <dgm:t>
        <a:bodyPr/>
        <a:lstStyle/>
        <a:p>
          <a:endParaRPr lang="en-IN"/>
        </a:p>
      </dgm:t>
    </dgm:pt>
    <dgm:pt modelId="{73B7EA90-DA10-4C26-9F32-43EF9EADB072}" type="pres">
      <dgm:prSet presAssocID="{CF595B60-3C7D-416C-8422-AFD19ACA5E35}" presName="spacerT" presStyleCnt="0"/>
      <dgm:spPr/>
    </dgm:pt>
    <dgm:pt modelId="{4DD2B9B2-6D18-488A-8254-0921A4B9B981}" type="pres">
      <dgm:prSet presAssocID="{CF595B60-3C7D-416C-8422-AFD19ACA5E35}" presName="sibTrans" presStyleLbl="sibTrans2D1" presStyleIdx="0" presStyleCnt="2"/>
      <dgm:spPr/>
    </dgm:pt>
    <dgm:pt modelId="{57312CD7-71BE-46FF-9A87-F4C724EF261D}" type="pres">
      <dgm:prSet presAssocID="{CF595B60-3C7D-416C-8422-AFD19ACA5E35}" presName="spacerB" presStyleCnt="0"/>
      <dgm:spPr/>
    </dgm:pt>
    <dgm:pt modelId="{4AFD0F3D-F959-4EF8-BBEF-93D8A5A26AD1}" type="pres">
      <dgm:prSet presAssocID="{CC3B67FC-FF6C-40B3-82BF-426F5C38499B}" presName="node" presStyleLbl="node1" presStyleIdx="1" presStyleCnt="3" custScaleX="267840">
        <dgm:presLayoutVars>
          <dgm:bulletEnabled val="1"/>
        </dgm:presLayoutVars>
      </dgm:prSet>
      <dgm:spPr/>
      <dgm:t>
        <a:bodyPr/>
        <a:lstStyle/>
        <a:p>
          <a:endParaRPr lang="en-IN"/>
        </a:p>
      </dgm:t>
    </dgm:pt>
    <dgm:pt modelId="{CD0D37C3-E875-48A3-9BAC-8A848952A1AC}" type="pres">
      <dgm:prSet presAssocID="{E50C2194-6D0C-46F9-B185-6126CA4DA259}" presName="sibTransLast" presStyleLbl="sibTrans2D1" presStyleIdx="1" presStyleCnt="2"/>
      <dgm:spPr/>
    </dgm:pt>
    <dgm:pt modelId="{827B245A-2970-4B60-A821-FF335A9EDEA9}" type="pres">
      <dgm:prSet presAssocID="{E50C2194-6D0C-46F9-B185-6126CA4DA259}" presName="connectorText" presStyleLbl="sibTrans2D1" presStyleIdx="1" presStyleCnt="2"/>
      <dgm:spPr/>
    </dgm:pt>
    <dgm:pt modelId="{2F935038-9DFC-40AF-95FA-BE125E56A033}" type="pres">
      <dgm:prSet presAssocID="{E50C2194-6D0C-46F9-B185-6126CA4DA259}" presName="lastNode" presStyleLbl="node1" presStyleIdx="2" presStyleCnt="3" custScaleX="121885" custScaleY="137318">
        <dgm:presLayoutVars>
          <dgm:bulletEnabled val="1"/>
        </dgm:presLayoutVars>
      </dgm:prSet>
      <dgm:spPr/>
      <dgm:t>
        <a:bodyPr/>
        <a:lstStyle/>
        <a:p>
          <a:endParaRPr lang="en-IN"/>
        </a:p>
      </dgm:t>
    </dgm:pt>
  </dgm:ptLst>
  <dgm:cxnLst>
    <dgm:cxn modelId="{45695D5A-9998-4F60-867E-711845FC1C0B}" type="presOf" srcId="{DEEFB90D-1123-4887-AAE6-5DF23A7091B4}" destId="{827B245A-2970-4B60-A821-FF335A9EDEA9}" srcOrd="1" destOrd="0" presId="urn:microsoft.com/office/officeart/2005/8/layout/equation2"/>
    <dgm:cxn modelId="{54C30639-8217-4610-AB0E-B2C65EE6DE34}" srcId="{E50C2194-6D0C-46F9-B185-6126CA4DA259}" destId="{582F77A3-D8DC-4F7F-AD92-9F2647D030F7}" srcOrd="0" destOrd="0" parTransId="{9CB71792-19A0-4668-8A9F-C55D16B82BC9}" sibTransId="{CF595B60-3C7D-416C-8422-AFD19ACA5E35}"/>
    <dgm:cxn modelId="{60B1544D-766E-47BC-B826-EC7649B637D7}" type="presOf" srcId="{582F77A3-D8DC-4F7F-AD92-9F2647D030F7}" destId="{64E0E592-A7B2-464D-A4C0-FB11F98DFAE0}" srcOrd="0" destOrd="0" presId="urn:microsoft.com/office/officeart/2005/8/layout/equation2"/>
    <dgm:cxn modelId="{62A3F638-71BA-4AE1-9982-4A88FDC41620}" type="presOf" srcId="{CF595B60-3C7D-416C-8422-AFD19ACA5E35}" destId="{4DD2B9B2-6D18-488A-8254-0921A4B9B981}" srcOrd="0" destOrd="0" presId="urn:microsoft.com/office/officeart/2005/8/layout/equation2"/>
    <dgm:cxn modelId="{54FCAE50-9A21-4D64-89F9-8651D7BB6B00}" type="presOf" srcId="{DEEFB90D-1123-4887-AAE6-5DF23A7091B4}" destId="{CD0D37C3-E875-48A3-9BAC-8A848952A1AC}" srcOrd="0" destOrd="0" presId="urn:microsoft.com/office/officeart/2005/8/layout/equation2"/>
    <dgm:cxn modelId="{936D81F0-A495-4563-8CD4-B372D1624C78}" srcId="{E50C2194-6D0C-46F9-B185-6126CA4DA259}" destId="{CC3B67FC-FF6C-40B3-82BF-426F5C38499B}" srcOrd="1" destOrd="0" parTransId="{D1A3F3E2-F1EB-47E6-9F51-969B90DE0A40}" sibTransId="{DEEFB90D-1123-4887-AAE6-5DF23A7091B4}"/>
    <dgm:cxn modelId="{CB637E74-097D-47DE-9A62-811BE7EDD307}" srcId="{E50C2194-6D0C-46F9-B185-6126CA4DA259}" destId="{B11F1F3E-FD81-4DFF-A2C1-821AAEA94F4C}" srcOrd="2" destOrd="0" parTransId="{98A59307-F79D-4CD9-95DD-AB4EFF7B4C69}" sibTransId="{D7EFF319-720D-46BC-99EA-673F333EA493}"/>
    <dgm:cxn modelId="{940A517E-E25C-4782-BDC0-00EDF9407EB2}" type="presOf" srcId="{CC3B67FC-FF6C-40B3-82BF-426F5C38499B}" destId="{4AFD0F3D-F959-4EF8-BBEF-93D8A5A26AD1}" srcOrd="0" destOrd="0" presId="urn:microsoft.com/office/officeart/2005/8/layout/equation2"/>
    <dgm:cxn modelId="{09249FA8-7D6A-43E6-A83C-27DFF7002BC3}" type="presOf" srcId="{E50C2194-6D0C-46F9-B185-6126CA4DA259}" destId="{D6279E48-FEB6-418E-B29D-6BF0D0C54532}" srcOrd="0" destOrd="0" presId="urn:microsoft.com/office/officeart/2005/8/layout/equation2"/>
    <dgm:cxn modelId="{A3306EA9-07A6-4B3A-B8A4-00DED7C82323}" type="presOf" srcId="{B11F1F3E-FD81-4DFF-A2C1-821AAEA94F4C}" destId="{2F935038-9DFC-40AF-95FA-BE125E56A033}" srcOrd="0" destOrd="0" presId="urn:microsoft.com/office/officeart/2005/8/layout/equation2"/>
    <dgm:cxn modelId="{30DE50BA-9A7B-43F9-BF03-559F9433A521}" type="presParOf" srcId="{D6279E48-FEB6-418E-B29D-6BF0D0C54532}" destId="{6FC9B225-3638-4FB4-B48B-FE349B846F0D}" srcOrd="0" destOrd="0" presId="urn:microsoft.com/office/officeart/2005/8/layout/equation2"/>
    <dgm:cxn modelId="{BFED8EE3-2A25-416C-9626-9DBCCDFE461C}" type="presParOf" srcId="{6FC9B225-3638-4FB4-B48B-FE349B846F0D}" destId="{64E0E592-A7B2-464D-A4C0-FB11F98DFAE0}" srcOrd="0" destOrd="0" presId="urn:microsoft.com/office/officeart/2005/8/layout/equation2"/>
    <dgm:cxn modelId="{7AFCB40F-A8E0-4190-8F28-102A1249780B}" type="presParOf" srcId="{6FC9B225-3638-4FB4-B48B-FE349B846F0D}" destId="{73B7EA90-DA10-4C26-9F32-43EF9EADB072}" srcOrd="1" destOrd="0" presId="urn:microsoft.com/office/officeart/2005/8/layout/equation2"/>
    <dgm:cxn modelId="{CCB7F504-DCC0-44EA-93B0-F7DCD524816F}" type="presParOf" srcId="{6FC9B225-3638-4FB4-B48B-FE349B846F0D}" destId="{4DD2B9B2-6D18-488A-8254-0921A4B9B981}" srcOrd="2" destOrd="0" presId="urn:microsoft.com/office/officeart/2005/8/layout/equation2"/>
    <dgm:cxn modelId="{2CB9AE10-6894-49FD-93B1-7011821EC3AB}" type="presParOf" srcId="{6FC9B225-3638-4FB4-B48B-FE349B846F0D}" destId="{57312CD7-71BE-46FF-9A87-F4C724EF261D}" srcOrd="3" destOrd="0" presId="urn:microsoft.com/office/officeart/2005/8/layout/equation2"/>
    <dgm:cxn modelId="{0579A276-FF58-4882-9E66-8B40F13A35FD}" type="presParOf" srcId="{6FC9B225-3638-4FB4-B48B-FE349B846F0D}" destId="{4AFD0F3D-F959-4EF8-BBEF-93D8A5A26AD1}" srcOrd="4" destOrd="0" presId="urn:microsoft.com/office/officeart/2005/8/layout/equation2"/>
    <dgm:cxn modelId="{11F210F0-2574-4A7E-9626-59836A1670C6}" type="presParOf" srcId="{D6279E48-FEB6-418E-B29D-6BF0D0C54532}" destId="{CD0D37C3-E875-48A3-9BAC-8A848952A1AC}" srcOrd="1" destOrd="0" presId="urn:microsoft.com/office/officeart/2005/8/layout/equation2"/>
    <dgm:cxn modelId="{DD83B210-2A0C-4686-B121-C7FE068F4AAF}" type="presParOf" srcId="{CD0D37C3-E875-48A3-9BAC-8A848952A1AC}" destId="{827B245A-2970-4B60-A821-FF335A9EDEA9}" srcOrd="0" destOrd="0" presId="urn:microsoft.com/office/officeart/2005/8/layout/equation2"/>
    <dgm:cxn modelId="{6A25CA4F-DDDD-4FD4-BE85-D67093743B45}" type="presParOf" srcId="{D6279E48-FEB6-418E-B29D-6BF0D0C54532}" destId="{2F935038-9DFC-40AF-95FA-BE125E56A03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A2732-0D6D-4C16-8B4E-3A4871951BEB}">
      <dsp:nvSpPr>
        <dsp:cNvPr id="0" name=""/>
        <dsp:cNvSpPr/>
      </dsp:nvSpPr>
      <dsp:spPr>
        <a:xfrm rot="16200000">
          <a:off x="784746" y="-784746"/>
          <a:ext cx="2019868" cy="3589361"/>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Adversary injects faults into cryptosystems </a:t>
          </a:r>
          <a:r>
            <a:rPr lang="en-US" sz="2400" kern="1200" dirty="0" smtClean="0"/>
            <a:t>and analyzes the faulty output to recover the key</a:t>
          </a:r>
          <a:endParaRPr lang="en-IN" sz="2400" kern="1200" dirty="0"/>
        </a:p>
      </dsp:txBody>
      <dsp:txXfrm rot="5400000">
        <a:off x="-1" y="1"/>
        <a:ext cx="3589361" cy="1514901"/>
      </dsp:txXfrm>
    </dsp:sp>
    <dsp:sp modelId="{DE39D683-EBF8-4880-984B-A44A6AFA6012}">
      <dsp:nvSpPr>
        <dsp:cNvPr id="0" name=""/>
        <dsp:cNvSpPr/>
      </dsp:nvSpPr>
      <dsp:spPr>
        <a:xfrm>
          <a:off x="3589361" y="2726"/>
          <a:ext cx="3589361" cy="2019868"/>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Easy to perform, does not require high end equipment</a:t>
          </a:r>
          <a:endParaRPr lang="en-IN" sz="2400" kern="1200" dirty="0"/>
        </a:p>
      </dsp:txBody>
      <dsp:txXfrm>
        <a:off x="3589361" y="2726"/>
        <a:ext cx="3589361" cy="1514901"/>
      </dsp:txXfrm>
    </dsp:sp>
    <dsp:sp modelId="{48F27370-7C7C-4659-97BB-F65854193534}">
      <dsp:nvSpPr>
        <dsp:cNvPr id="0" name=""/>
        <dsp:cNvSpPr/>
      </dsp:nvSpPr>
      <dsp:spPr>
        <a:xfrm rot="10800000">
          <a:off x="0" y="2019868"/>
          <a:ext cx="3589361" cy="2019868"/>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Must design efficient countermeasures against fault attacks</a:t>
          </a:r>
          <a:endParaRPr lang="en-IN" sz="2400" kern="1200" dirty="0"/>
        </a:p>
      </dsp:txBody>
      <dsp:txXfrm rot="10800000">
        <a:off x="0" y="2524835"/>
        <a:ext cx="3589361" cy="1514901"/>
      </dsp:txXfrm>
    </dsp:sp>
    <dsp:sp modelId="{DC123FB6-A4C0-49BF-9854-3564C2514522}">
      <dsp:nvSpPr>
        <dsp:cNvPr id="0" name=""/>
        <dsp:cNvSpPr/>
      </dsp:nvSpPr>
      <dsp:spPr>
        <a:xfrm rot="5400000">
          <a:off x="4374107" y="1235122"/>
          <a:ext cx="2019868" cy="3589361"/>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Weakens even mathematically robust cryptosystems </a:t>
          </a:r>
          <a:endParaRPr lang="en-IN" sz="2400" kern="1200" dirty="0"/>
        </a:p>
      </dsp:txBody>
      <dsp:txXfrm rot="-5400000">
        <a:off x="3589360" y="2524835"/>
        <a:ext cx="3589361" cy="1514901"/>
      </dsp:txXfrm>
    </dsp:sp>
    <dsp:sp modelId="{630CE6EF-1516-4EF6-9247-3195D50829E0}">
      <dsp:nvSpPr>
        <dsp:cNvPr id="0" name=""/>
        <dsp:cNvSpPr/>
      </dsp:nvSpPr>
      <dsp:spPr>
        <a:xfrm>
          <a:off x="2512552" y="1514901"/>
          <a:ext cx="2153616" cy="1009934"/>
        </a:xfrm>
        <a:prstGeom prst="roundRect">
          <a:avLst/>
        </a:prstGeom>
        <a:solidFill>
          <a:schemeClr val="dk1">
            <a:tint val="6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Fault Analysis</a:t>
          </a:r>
          <a:endParaRPr lang="en-IN" sz="2500" b="1" kern="1200" dirty="0"/>
        </a:p>
      </dsp:txBody>
      <dsp:txXfrm>
        <a:off x="2561853" y="1564202"/>
        <a:ext cx="2055014" cy="911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BE88-9576-482A-8A96-09BD01667F00}">
      <dsp:nvSpPr>
        <dsp:cNvPr id="0" name=""/>
        <dsp:cNvSpPr/>
      </dsp:nvSpPr>
      <dsp:spPr>
        <a:xfrm rot="5400000">
          <a:off x="-254374" y="262628"/>
          <a:ext cx="1695829" cy="1187080"/>
        </a:xfrm>
        <a:prstGeom prst="chevron">
          <a:avLst/>
        </a:prstGeom>
        <a:solidFill>
          <a:schemeClr val="accent5">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smtClean="0"/>
            <a:t>2003</a:t>
          </a:r>
          <a:endParaRPr lang="en-IN" sz="3300" b="1" kern="1200" dirty="0"/>
        </a:p>
      </dsp:txBody>
      <dsp:txXfrm rot="-5400000">
        <a:off x="1" y="601793"/>
        <a:ext cx="1187080" cy="508749"/>
      </dsp:txXfrm>
    </dsp:sp>
    <dsp:sp modelId="{74D526A9-A37F-4FF4-AB83-76C08C42DD6D}">
      <dsp:nvSpPr>
        <dsp:cNvPr id="0" name=""/>
        <dsp:cNvSpPr/>
      </dsp:nvSpPr>
      <dsp:spPr>
        <a:xfrm rot="5400000">
          <a:off x="4895399" y="-3697419"/>
          <a:ext cx="1113488" cy="8530125"/>
        </a:xfrm>
        <a:prstGeom prst="round2SameRect">
          <a:avLst/>
        </a:prstGeom>
        <a:solidFill>
          <a:schemeClr val="lt1">
            <a:alpha val="90000"/>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t>Piret et. al. (CHES 2003)</a:t>
          </a:r>
          <a:endParaRPr lang="en-IN" sz="2000" kern="1200"/>
        </a:p>
        <a:p>
          <a:pPr marL="228600" lvl="1" indent="-228600" algn="l" defTabSz="889000">
            <a:lnSpc>
              <a:spcPct val="90000"/>
            </a:lnSpc>
            <a:spcBef>
              <a:spcPct val="0"/>
            </a:spcBef>
            <a:spcAft>
              <a:spcPct val="15000"/>
            </a:spcAft>
            <a:buChar char="••"/>
          </a:pPr>
          <a:r>
            <a:rPr lang="en-US" sz="2000" b="1" kern="1200" smtClean="0">
              <a:ea typeface="ＭＳ Ｐゴシック"/>
              <a:cs typeface="ＭＳ Ｐゴシック"/>
            </a:rPr>
            <a:t>2 faults for unique key recovery, Time Complexity: 2</a:t>
          </a:r>
          <a:r>
            <a:rPr lang="en-US" sz="2000" b="1" kern="1200" baseline="30000" smtClean="0">
              <a:ea typeface="ＭＳ Ｐゴシック"/>
              <a:cs typeface="ＭＳ Ｐゴシック"/>
            </a:rPr>
            <a:t>40</a:t>
          </a:r>
          <a:endParaRPr lang="en-IN" sz="2000" b="1" kern="1200" dirty="0"/>
        </a:p>
      </dsp:txBody>
      <dsp:txXfrm rot="-5400000">
        <a:off x="1187081" y="65255"/>
        <a:ext cx="8475769" cy="1004776"/>
      </dsp:txXfrm>
    </dsp:sp>
    <dsp:sp modelId="{9BE2704A-9915-458B-A20A-7183AE9F8C2C}">
      <dsp:nvSpPr>
        <dsp:cNvPr id="0" name=""/>
        <dsp:cNvSpPr/>
      </dsp:nvSpPr>
      <dsp:spPr>
        <a:xfrm rot="5400000">
          <a:off x="-254374" y="1897980"/>
          <a:ext cx="1695829" cy="1187080"/>
        </a:xfrm>
        <a:prstGeom prst="chevron">
          <a:avLst/>
        </a:prstGeom>
        <a:solidFill>
          <a:schemeClr val="accent5">
            <a:hueOff val="5941847"/>
            <a:satOff val="-30260"/>
            <a:lumOff val="5588"/>
            <a:alphaOff val="0"/>
          </a:schemeClr>
        </a:solidFill>
        <a:ln w="381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smtClean="0"/>
            <a:t>2009</a:t>
          </a:r>
          <a:endParaRPr lang="en-IN" sz="3300" b="1" kern="1200" dirty="0"/>
        </a:p>
      </dsp:txBody>
      <dsp:txXfrm rot="-5400000">
        <a:off x="1" y="2237145"/>
        <a:ext cx="1187080" cy="508749"/>
      </dsp:txXfrm>
    </dsp:sp>
    <dsp:sp modelId="{1ED2CE75-5A97-455F-9CDE-F844EF2C711C}">
      <dsp:nvSpPr>
        <dsp:cNvPr id="0" name=""/>
        <dsp:cNvSpPr/>
      </dsp:nvSpPr>
      <dsp:spPr>
        <a:xfrm rot="5400000">
          <a:off x="4774196" y="-2070311"/>
          <a:ext cx="1355892" cy="8530125"/>
        </a:xfrm>
        <a:prstGeom prst="round2SameRect">
          <a:avLst/>
        </a:prstGeom>
        <a:solidFill>
          <a:schemeClr val="lt1">
            <a:alpha val="90000"/>
            <a:hueOff val="0"/>
            <a:satOff val="0"/>
            <a:lumOff val="0"/>
            <a:alphaOff val="0"/>
          </a:schemeClr>
        </a:solidFill>
        <a:ln w="381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Mukhopadhyay (</a:t>
          </a:r>
          <a:r>
            <a:rPr lang="en-US" sz="2000" b="1" kern="1200" dirty="0" err="1" smtClean="0"/>
            <a:t>AfricaCrypt</a:t>
          </a:r>
          <a:r>
            <a:rPr lang="en-US" sz="2000" b="1" kern="1200" dirty="0" smtClean="0"/>
            <a:t> 2009)</a:t>
          </a:r>
          <a:endParaRPr lang="en-IN" sz="2000" b="1" kern="1200" dirty="0"/>
        </a:p>
        <a:p>
          <a:pPr marL="228600" lvl="1" indent="-228600" algn="l" defTabSz="889000">
            <a:lnSpc>
              <a:spcPct val="90000"/>
            </a:lnSpc>
            <a:spcBef>
              <a:spcPct val="0"/>
            </a:spcBef>
            <a:spcAft>
              <a:spcPct val="15000"/>
            </a:spcAft>
            <a:buChar char="••"/>
          </a:pPr>
          <a:r>
            <a:rPr lang="en-US" sz="2000" b="1" kern="1200" dirty="0" smtClean="0">
              <a:ea typeface="ＭＳ Ｐゴシック"/>
              <a:cs typeface="ＭＳ Ｐゴシック"/>
            </a:rPr>
            <a:t>2 faults for unique </a:t>
          </a:r>
          <a:r>
            <a:rPr lang="en-US" sz="2000" b="1" kern="1200" dirty="0" smtClean="0">
              <a:ea typeface="ＭＳ Ｐゴシック"/>
              <a:cs typeface="ＭＳ Ｐゴシック"/>
            </a:rPr>
            <a:t>key recovery, </a:t>
          </a:r>
          <a:r>
            <a:rPr lang="en-US" sz="2000" b="1" kern="1200" dirty="0" smtClean="0">
              <a:ea typeface="ＭＳ Ｐゴシック"/>
              <a:cs typeface="ＭＳ Ｐゴシック"/>
            </a:rPr>
            <a:t>Time Complexity: 2</a:t>
          </a:r>
          <a:r>
            <a:rPr lang="en-US" sz="2000" b="1" kern="1200" baseline="30000" dirty="0" smtClean="0">
              <a:ea typeface="ＭＳ Ｐゴシック"/>
              <a:cs typeface="ＭＳ Ｐゴシック"/>
            </a:rPr>
            <a:t>32</a:t>
          </a:r>
          <a:endParaRPr lang="en-IN" sz="2000" b="1" kern="1200" dirty="0"/>
        </a:p>
        <a:p>
          <a:pPr marL="228600" lvl="1" indent="-228600" algn="l" defTabSz="889000">
            <a:lnSpc>
              <a:spcPct val="90000"/>
            </a:lnSpc>
            <a:spcBef>
              <a:spcPct val="0"/>
            </a:spcBef>
            <a:spcAft>
              <a:spcPct val="15000"/>
            </a:spcAft>
            <a:buChar char="••"/>
          </a:pPr>
          <a:r>
            <a:rPr lang="en-US" sz="2000" b="1" kern="1200" dirty="0" smtClean="0"/>
            <a:t>Demonstrated attack possibility with </a:t>
          </a:r>
          <a:r>
            <a:rPr lang="en-US" sz="2000" b="1" kern="1200" dirty="0" smtClean="0"/>
            <a:t>a single </a:t>
          </a:r>
          <a:r>
            <a:rPr lang="en-US" sz="2000" b="1" kern="1200" dirty="0" smtClean="0"/>
            <a:t>fault</a:t>
          </a:r>
          <a:endParaRPr lang="en-IN" sz="2000" b="1" kern="1200" dirty="0"/>
        </a:p>
      </dsp:txBody>
      <dsp:txXfrm rot="-5400000">
        <a:off x="1187080" y="1582994"/>
        <a:ext cx="8463936" cy="1223514"/>
      </dsp:txXfrm>
    </dsp:sp>
    <dsp:sp modelId="{326F8206-29A7-41A9-8B68-32123A1076E5}">
      <dsp:nvSpPr>
        <dsp:cNvPr id="0" name=""/>
        <dsp:cNvSpPr/>
      </dsp:nvSpPr>
      <dsp:spPr>
        <a:xfrm rot="5400000">
          <a:off x="-254374" y="3406531"/>
          <a:ext cx="1695829" cy="1187080"/>
        </a:xfrm>
        <a:prstGeom prst="chevron">
          <a:avLst/>
        </a:prstGeom>
        <a:solidFill>
          <a:schemeClr val="accent5">
            <a:hueOff val="11883694"/>
            <a:satOff val="-60520"/>
            <a:lumOff val="11175"/>
            <a:alphaOff val="0"/>
          </a:schemeClr>
        </a:solidFill>
        <a:ln w="381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smtClean="0"/>
            <a:t>2011</a:t>
          </a:r>
          <a:endParaRPr lang="en-IN" sz="3300" b="1" kern="1200" dirty="0"/>
        </a:p>
      </dsp:txBody>
      <dsp:txXfrm rot="-5400000">
        <a:off x="1" y="3745696"/>
        <a:ext cx="1187080" cy="508749"/>
      </dsp:txXfrm>
    </dsp:sp>
    <dsp:sp modelId="{BE73F543-3793-4C60-99D1-0E110C659078}">
      <dsp:nvSpPr>
        <dsp:cNvPr id="0" name=""/>
        <dsp:cNvSpPr/>
      </dsp:nvSpPr>
      <dsp:spPr>
        <a:xfrm rot="5400000">
          <a:off x="4900998" y="-561760"/>
          <a:ext cx="1102289" cy="8530125"/>
        </a:xfrm>
        <a:prstGeom prst="round2SameRect">
          <a:avLst/>
        </a:prstGeom>
        <a:solidFill>
          <a:schemeClr val="lt1">
            <a:alpha val="90000"/>
            <a:hueOff val="0"/>
            <a:satOff val="0"/>
            <a:lumOff val="0"/>
            <a:alphaOff val="0"/>
          </a:schemeClr>
        </a:solidFill>
        <a:ln w="381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smtClean="0"/>
            <a:t>Tunstall</a:t>
          </a:r>
          <a:r>
            <a:rPr lang="en-US" sz="2000" b="1" kern="1200" dirty="0" smtClean="0"/>
            <a:t>, Mukhopadhyay, Ali (WISTP 2011)</a:t>
          </a:r>
          <a:endParaRPr lang="en-IN" sz="2000" b="1" kern="1200" dirty="0"/>
        </a:p>
        <a:p>
          <a:pPr marL="228600" lvl="1" indent="-228600" algn="l" defTabSz="889000">
            <a:lnSpc>
              <a:spcPct val="90000"/>
            </a:lnSpc>
            <a:spcBef>
              <a:spcPct val="0"/>
            </a:spcBef>
            <a:spcAft>
              <a:spcPct val="15000"/>
            </a:spcAft>
            <a:buChar char="••"/>
          </a:pPr>
          <a:r>
            <a:rPr lang="en-US" sz="2000" b="1" kern="1200" dirty="0" smtClean="0"/>
            <a:t>Single fault for unique </a:t>
          </a:r>
          <a:r>
            <a:rPr lang="en-US" sz="2000" b="1" kern="1200" dirty="0" smtClean="0"/>
            <a:t>key recovery, </a:t>
          </a:r>
          <a:r>
            <a:rPr lang="en-US" sz="2000" b="1" kern="1200" dirty="0" smtClean="0"/>
            <a:t>Key Space: </a:t>
          </a:r>
          <a:r>
            <a:rPr lang="en-US" sz="2000" b="1" kern="1200" dirty="0" smtClean="0">
              <a:ea typeface="ＭＳ Ｐゴシック"/>
              <a:cs typeface="ＭＳ Ｐゴシック"/>
            </a:rPr>
            <a:t>2</a:t>
          </a:r>
          <a:r>
            <a:rPr lang="en-US" sz="2000" b="1" kern="1200" baseline="30000" dirty="0" smtClean="0">
              <a:ea typeface="ＭＳ Ｐゴシック"/>
              <a:cs typeface="ＭＳ Ｐゴシック"/>
            </a:rPr>
            <a:t>8</a:t>
          </a:r>
          <a:r>
            <a:rPr lang="en-US" sz="2000" b="1" kern="1200" dirty="0" smtClean="0"/>
            <a:t> , </a:t>
          </a:r>
          <a:r>
            <a:rPr lang="en-US" sz="2000" b="1" kern="1200" dirty="0" smtClean="0">
              <a:ea typeface="ＭＳ Ｐゴシック"/>
              <a:cs typeface="ＭＳ Ｐゴシック"/>
            </a:rPr>
            <a:t>Time Complexity: 2</a:t>
          </a:r>
          <a:r>
            <a:rPr lang="en-US" sz="2000" b="1" kern="1200" baseline="30000" dirty="0" smtClean="0">
              <a:ea typeface="ＭＳ Ｐゴシック"/>
              <a:cs typeface="ＭＳ Ｐゴシック"/>
            </a:rPr>
            <a:t>32</a:t>
          </a:r>
          <a:endParaRPr lang="en-IN" sz="2000" b="1" kern="1200" dirty="0"/>
        </a:p>
        <a:p>
          <a:pPr marL="228600" lvl="1" indent="-228600" algn="l" defTabSz="889000">
            <a:lnSpc>
              <a:spcPct val="90000"/>
            </a:lnSpc>
            <a:spcBef>
              <a:spcPct val="0"/>
            </a:spcBef>
            <a:spcAft>
              <a:spcPct val="15000"/>
            </a:spcAft>
            <a:buChar char="••"/>
          </a:pPr>
          <a:r>
            <a:rPr lang="en-US" sz="2000" b="1" kern="1200" dirty="0" smtClean="0"/>
            <a:t>Ali, Mukhopadhyay (</a:t>
          </a:r>
          <a:r>
            <a:rPr lang="en-US" sz="2000" b="1" kern="1200" dirty="0" err="1" smtClean="0"/>
            <a:t>eprint</a:t>
          </a:r>
          <a:r>
            <a:rPr lang="en-US" sz="2000" b="1" kern="1200" dirty="0" smtClean="0"/>
            <a:t> 2011) further reduced </a:t>
          </a:r>
          <a:r>
            <a:rPr lang="en-US" sz="2000" b="1" kern="1200" dirty="0" smtClean="0"/>
            <a:t>the time </a:t>
          </a:r>
          <a:r>
            <a:rPr lang="en-US" sz="2000" b="1" kern="1200" dirty="0" smtClean="0"/>
            <a:t>complexity to </a:t>
          </a:r>
          <a:r>
            <a:rPr lang="en-US" sz="2000" b="1" kern="1200" dirty="0" smtClean="0">
              <a:ea typeface="ＭＳ Ｐゴシック"/>
              <a:cs typeface="ＭＳ Ｐゴシック"/>
            </a:rPr>
            <a:t>2</a:t>
          </a:r>
          <a:r>
            <a:rPr lang="en-US" sz="2000" b="1" kern="1200" baseline="30000" dirty="0" smtClean="0">
              <a:ea typeface="ＭＳ Ｐゴシック"/>
              <a:cs typeface="ＭＳ Ｐゴシック"/>
            </a:rPr>
            <a:t>30</a:t>
          </a:r>
          <a:r>
            <a:rPr lang="en-US" sz="2000" b="1" kern="1200" dirty="0" smtClean="0"/>
            <a:t> </a:t>
          </a:r>
          <a:endParaRPr lang="en-IN" sz="2000" b="1" kern="1200" dirty="0"/>
        </a:p>
      </dsp:txBody>
      <dsp:txXfrm rot="-5400000">
        <a:off x="1187081" y="3205966"/>
        <a:ext cx="8476316" cy="994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C2DB4-B3C1-4514-BC69-D9391BABC434}">
      <dsp:nvSpPr>
        <dsp:cNvPr id="0" name=""/>
        <dsp:cNvSpPr/>
      </dsp:nvSpPr>
      <dsp:spPr>
        <a:xfrm>
          <a:off x="755813" y="1866092"/>
          <a:ext cx="2162222" cy="1081111"/>
        </a:xfrm>
        <a:prstGeom prst="roundRect">
          <a:avLst>
            <a:gd name="adj" fmla="val 10000"/>
          </a:avLst>
        </a:prstGeom>
        <a:gradFill rotWithShape="0">
          <a:gsLst>
            <a:gs pos="0">
              <a:schemeClr val="accent4">
                <a:hueOff val="0"/>
                <a:satOff val="0"/>
                <a:lumOff val="0"/>
                <a:alphaOff val="0"/>
                <a:tint val="70000"/>
                <a:satMod val="180000"/>
              </a:schemeClr>
            </a:gs>
            <a:gs pos="62000">
              <a:schemeClr val="accent4">
                <a:hueOff val="0"/>
                <a:satOff val="0"/>
                <a:lumOff val="0"/>
                <a:alphaOff val="0"/>
                <a:tint val="30000"/>
                <a:satMod val="180000"/>
              </a:schemeClr>
            </a:gs>
            <a:gs pos="100000">
              <a:schemeClr val="accent4">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Countermeasures to </a:t>
          </a:r>
          <a:r>
            <a:rPr lang="en-US" sz="2200" b="1" kern="1200" dirty="0" smtClean="0"/>
            <a:t>DFA</a:t>
          </a:r>
          <a:endParaRPr lang="en-IN" sz="2200" b="1" kern="1200" dirty="0"/>
        </a:p>
      </dsp:txBody>
      <dsp:txXfrm>
        <a:off x="787478" y="1897757"/>
        <a:ext cx="2098892" cy="1017781"/>
      </dsp:txXfrm>
    </dsp:sp>
    <dsp:sp modelId="{AFECD7A5-336A-4ABA-89B2-87DEB9414BC0}">
      <dsp:nvSpPr>
        <dsp:cNvPr id="0" name=""/>
        <dsp:cNvSpPr/>
      </dsp:nvSpPr>
      <dsp:spPr>
        <a:xfrm rot="18289469">
          <a:off x="2593220" y="1764794"/>
          <a:ext cx="1514520" cy="40429"/>
        </a:xfrm>
        <a:custGeom>
          <a:avLst/>
          <a:gdLst/>
          <a:ahLst/>
          <a:cxnLst/>
          <a:rect l="0" t="0" r="0" b="0"/>
          <a:pathLst>
            <a:path>
              <a:moveTo>
                <a:pt x="0" y="20214"/>
              </a:moveTo>
              <a:lnTo>
                <a:pt x="1514520" y="20214"/>
              </a:lnTo>
            </a:path>
          </a:pathLst>
        </a:custGeom>
        <a:noFill/>
        <a:ln w="381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p>
      </dsp:txBody>
      <dsp:txXfrm>
        <a:off x="3312617" y="1747145"/>
        <a:ext cx="75726" cy="75726"/>
      </dsp:txXfrm>
    </dsp:sp>
    <dsp:sp modelId="{01EC3A21-BCD4-4267-927D-E6C46F68EBA8}">
      <dsp:nvSpPr>
        <dsp:cNvPr id="0" name=""/>
        <dsp:cNvSpPr/>
      </dsp:nvSpPr>
      <dsp:spPr>
        <a:xfrm>
          <a:off x="3782925" y="622814"/>
          <a:ext cx="2162222" cy="1081111"/>
        </a:xfrm>
        <a:prstGeom prst="roundRect">
          <a:avLst>
            <a:gd name="adj" fmla="val 10000"/>
          </a:avLst>
        </a:prstGeom>
        <a:gradFill rotWithShape="0">
          <a:gsLst>
            <a:gs pos="0">
              <a:schemeClr val="accent6">
                <a:hueOff val="0"/>
                <a:satOff val="0"/>
                <a:lumOff val="0"/>
                <a:alphaOff val="0"/>
                <a:tint val="70000"/>
                <a:satMod val="180000"/>
              </a:schemeClr>
            </a:gs>
            <a:gs pos="62000">
              <a:schemeClr val="accent6">
                <a:hueOff val="0"/>
                <a:satOff val="0"/>
                <a:lumOff val="0"/>
                <a:alphaOff val="0"/>
                <a:tint val="30000"/>
                <a:satMod val="180000"/>
              </a:schemeClr>
            </a:gs>
            <a:gs pos="100000">
              <a:schemeClr val="accent6">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Detection Based Countermeasures</a:t>
          </a:r>
          <a:endParaRPr lang="en-IN" sz="2200" b="1" kern="1200" dirty="0"/>
        </a:p>
      </dsp:txBody>
      <dsp:txXfrm>
        <a:off x="3814590" y="654479"/>
        <a:ext cx="2098892" cy="1017781"/>
      </dsp:txXfrm>
    </dsp:sp>
    <dsp:sp modelId="{BE0BEDE6-47D7-46BF-8EF7-63FF6CBCFC2A}">
      <dsp:nvSpPr>
        <dsp:cNvPr id="0" name=""/>
        <dsp:cNvSpPr/>
      </dsp:nvSpPr>
      <dsp:spPr>
        <a:xfrm rot="19457599">
          <a:off x="5845035" y="832335"/>
          <a:ext cx="1065114" cy="40429"/>
        </a:xfrm>
        <a:custGeom>
          <a:avLst/>
          <a:gdLst/>
          <a:ahLst/>
          <a:cxnLst/>
          <a:rect l="0" t="0" r="0" b="0"/>
          <a:pathLst>
            <a:path>
              <a:moveTo>
                <a:pt x="0" y="20214"/>
              </a:moveTo>
              <a:lnTo>
                <a:pt x="1065114" y="20214"/>
              </a:lnTo>
            </a:path>
          </a:pathLst>
        </a:custGeom>
        <a:noFill/>
        <a:ln w="381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p>
      </dsp:txBody>
      <dsp:txXfrm>
        <a:off x="6350964" y="825922"/>
        <a:ext cx="53255" cy="53255"/>
      </dsp:txXfrm>
    </dsp:sp>
    <dsp:sp modelId="{AF01D3E2-679F-4E86-A6CC-3825D931EDA6}">
      <dsp:nvSpPr>
        <dsp:cNvPr id="0" name=""/>
        <dsp:cNvSpPr/>
      </dsp:nvSpPr>
      <dsp:spPr>
        <a:xfrm>
          <a:off x="6810037" y="1175"/>
          <a:ext cx="2162222" cy="1081111"/>
        </a:xfrm>
        <a:prstGeom prst="roundRect">
          <a:avLst>
            <a:gd name="adj" fmla="val 10000"/>
          </a:avLst>
        </a:prstGeom>
        <a:gradFill rotWithShape="0">
          <a:gsLst>
            <a:gs pos="0">
              <a:schemeClr val="accent1">
                <a:hueOff val="0"/>
                <a:satOff val="0"/>
                <a:lumOff val="0"/>
                <a:alphaOff val="0"/>
                <a:tint val="70000"/>
                <a:satMod val="180000"/>
              </a:schemeClr>
            </a:gs>
            <a:gs pos="62000">
              <a:schemeClr val="accent1">
                <a:hueOff val="0"/>
                <a:satOff val="0"/>
                <a:lumOff val="0"/>
                <a:alphaOff val="0"/>
                <a:tint val="30000"/>
                <a:satMod val="180000"/>
              </a:schemeClr>
            </a:gs>
            <a:gs pos="100000">
              <a:schemeClr val="accen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Vulnerable to attacks on the </a:t>
          </a:r>
          <a:r>
            <a:rPr lang="en-US" sz="2200" b="1" kern="1200" dirty="0" smtClean="0"/>
            <a:t>comparison step</a:t>
          </a:r>
          <a:endParaRPr lang="en-IN" sz="2200" b="1" kern="1200" dirty="0"/>
        </a:p>
      </dsp:txBody>
      <dsp:txXfrm>
        <a:off x="6841702" y="32840"/>
        <a:ext cx="2098892" cy="1017781"/>
      </dsp:txXfrm>
    </dsp:sp>
    <dsp:sp modelId="{E4D7631C-1BFF-4032-B2AB-1FF3030D00B2}">
      <dsp:nvSpPr>
        <dsp:cNvPr id="0" name=""/>
        <dsp:cNvSpPr/>
      </dsp:nvSpPr>
      <dsp:spPr>
        <a:xfrm rot="2142401">
          <a:off x="5845035" y="1453974"/>
          <a:ext cx="1065114" cy="40429"/>
        </a:xfrm>
        <a:custGeom>
          <a:avLst/>
          <a:gdLst/>
          <a:ahLst/>
          <a:cxnLst/>
          <a:rect l="0" t="0" r="0" b="0"/>
          <a:pathLst>
            <a:path>
              <a:moveTo>
                <a:pt x="0" y="20214"/>
              </a:moveTo>
              <a:lnTo>
                <a:pt x="1065114" y="20214"/>
              </a:lnTo>
            </a:path>
          </a:pathLst>
        </a:custGeom>
        <a:noFill/>
        <a:ln w="381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dirty="0"/>
        </a:p>
      </dsp:txBody>
      <dsp:txXfrm>
        <a:off x="6350964" y="1447561"/>
        <a:ext cx="53255" cy="53255"/>
      </dsp:txXfrm>
    </dsp:sp>
    <dsp:sp modelId="{0E0AE11A-C417-4500-8CDD-C8A186A375CA}">
      <dsp:nvSpPr>
        <dsp:cNvPr id="0" name=""/>
        <dsp:cNvSpPr/>
      </dsp:nvSpPr>
      <dsp:spPr>
        <a:xfrm>
          <a:off x="6810037" y="1244453"/>
          <a:ext cx="2162222" cy="1081111"/>
        </a:xfrm>
        <a:prstGeom prst="roundRect">
          <a:avLst>
            <a:gd name="adj" fmla="val 10000"/>
          </a:avLst>
        </a:prstGeom>
        <a:gradFill rotWithShape="0">
          <a:gsLst>
            <a:gs pos="0">
              <a:schemeClr val="accent1">
                <a:hueOff val="0"/>
                <a:satOff val="0"/>
                <a:lumOff val="0"/>
                <a:alphaOff val="0"/>
                <a:tint val="70000"/>
                <a:satMod val="180000"/>
              </a:schemeClr>
            </a:gs>
            <a:gs pos="62000">
              <a:schemeClr val="accent1">
                <a:hueOff val="0"/>
                <a:satOff val="0"/>
                <a:lumOff val="0"/>
                <a:alphaOff val="0"/>
                <a:tint val="30000"/>
                <a:satMod val="180000"/>
              </a:schemeClr>
            </a:gs>
            <a:gs pos="100000">
              <a:schemeClr val="accen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Vulnerable to biased fault attacks</a:t>
          </a:r>
          <a:endParaRPr lang="en-IN" sz="2200" b="1" kern="1200" dirty="0"/>
        </a:p>
      </dsp:txBody>
      <dsp:txXfrm>
        <a:off x="6841702" y="1276118"/>
        <a:ext cx="2098892" cy="1017781"/>
      </dsp:txXfrm>
    </dsp:sp>
    <dsp:sp modelId="{DB7F7F38-CEEC-462C-8584-B78739A25BDA}">
      <dsp:nvSpPr>
        <dsp:cNvPr id="0" name=""/>
        <dsp:cNvSpPr/>
      </dsp:nvSpPr>
      <dsp:spPr>
        <a:xfrm rot="3310531">
          <a:off x="2593220" y="3008072"/>
          <a:ext cx="1514520" cy="40429"/>
        </a:xfrm>
        <a:custGeom>
          <a:avLst/>
          <a:gdLst/>
          <a:ahLst/>
          <a:cxnLst/>
          <a:rect l="0" t="0" r="0" b="0"/>
          <a:pathLst>
            <a:path>
              <a:moveTo>
                <a:pt x="0" y="20214"/>
              </a:moveTo>
              <a:lnTo>
                <a:pt x="1514520" y="20214"/>
              </a:lnTo>
            </a:path>
          </a:pathLst>
        </a:custGeom>
        <a:noFill/>
        <a:ln w="381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p>
      </dsp:txBody>
      <dsp:txXfrm>
        <a:off x="3312617" y="2990424"/>
        <a:ext cx="75726" cy="75726"/>
      </dsp:txXfrm>
    </dsp:sp>
    <dsp:sp modelId="{C9293768-55D8-49C7-97FE-8BA2DCD236AB}">
      <dsp:nvSpPr>
        <dsp:cNvPr id="0" name=""/>
        <dsp:cNvSpPr/>
      </dsp:nvSpPr>
      <dsp:spPr>
        <a:xfrm>
          <a:off x="3782925" y="3109370"/>
          <a:ext cx="2162222" cy="1081111"/>
        </a:xfrm>
        <a:prstGeom prst="roundRect">
          <a:avLst>
            <a:gd name="adj" fmla="val 10000"/>
          </a:avLst>
        </a:prstGeom>
        <a:gradFill rotWithShape="0">
          <a:gsLst>
            <a:gs pos="0">
              <a:schemeClr val="accent6">
                <a:hueOff val="0"/>
                <a:satOff val="0"/>
                <a:lumOff val="0"/>
                <a:alphaOff val="0"/>
                <a:tint val="70000"/>
                <a:satMod val="180000"/>
              </a:schemeClr>
            </a:gs>
            <a:gs pos="62000">
              <a:schemeClr val="accent6">
                <a:hueOff val="0"/>
                <a:satOff val="0"/>
                <a:lumOff val="0"/>
                <a:alphaOff val="0"/>
                <a:tint val="30000"/>
                <a:satMod val="180000"/>
              </a:schemeClr>
            </a:gs>
            <a:gs pos="100000">
              <a:schemeClr val="accent6">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Infection Based Countermeasures</a:t>
          </a:r>
          <a:endParaRPr lang="en-IN" sz="2200" b="1" kern="1200" dirty="0"/>
        </a:p>
      </dsp:txBody>
      <dsp:txXfrm>
        <a:off x="3814590" y="3141035"/>
        <a:ext cx="2098892" cy="1017781"/>
      </dsp:txXfrm>
    </dsp:sp>
    <dsp:sp modelId="{BCC6B195-2798-4C34-8C11-A31F28DC8266}">
      <dsp:nvSpPr>
        <dsp:cNvPr id="0" name=""/>
        <dsp:cNvSpPr/>
      </dsp:nvSpPr>
      <dsp:spPr>
        <a:xfrm rot="19457599">
          <a:off x="5845035" y="3318891"/>
          <a:ext cx="1065114" cy="40429"/>
        </a:xfrm>
        <a:custGeom>
          <a:avLst/>
          <a:gdLst/>
          <a:ahLst/>
          <a:cxnLst/>
          <a:rect l="0" t="0" r="0" b="0"/>
          <a:pathLst>
            <a:path>
              <a:moveTo>
                <a:pt x="0" y="20214"/>
              </a:moveTo>
              <a:lnTo>
                <a:pt x="1065114" y="20214"/>
              </a:lnTo>
            </a:path>
          </a:pathLst>
        </a:custGeom>
        <a:noFill/>
        <a:ln w="381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p>
      </dsp:txBody>
      <dsp:txXfrm>
        <a:off x="6350964" y="3312478"/>
        <a:ext cx="53255" cy="53255"/>
      </dsp:txXfrm>
    </dsp:sp>
    <dsp:sp modelId="{EF9AD611-B6AC-4B7D-A5DD-279498E0C6BA}">
      <dsp:nvSpPr>
        <dsp:cNvPr id="0" name=""/>
        <dsp:cNvSpPr/>
      </dsp:nvSpPr>
      <dsp:spPr>
        <a:xfrm>
          <a:off x="6810037" y="2487731"/>
          <a:ext cx="2162222" cy="1081111"/>
        </a:xfrm>
        <a:prstGeom prst="roundRect">
          <a:avLst>
            <a:gd name="adj" fmla="val 10000"/>
          </a:avLst>
        </a:prstGeom>
        <a:gradFill rotWithShape="0">
          <a:gsLst>
            <a:gs pos="0">
              <a:schemeClr val="accent1">
                <a:hueOff val="0"/>
                <a:satOff val="0"/>
                <a:lumOff val="0"/>
                <a:alphaOff val="0"/>
                <a:tint val="70000"/>
                <a:satMod val="180000"/>
              </a:schemeClr>
            </a:gs>
            <a:gs pos="62000">
              <a:schemeClr val="accent1">
                <a:hueOff val="0"/>
                <a:satOff val="0"/>
                <a:lumOff val="0"/>
                <a:alphaOff val="0"/>
                <a:tint val="30000"/>
                <a:satMod val="180000"/>
              </a:schemeClr>
            </a:gs>
            <a:gs pos="100000">
              <a:schemeClr val="accen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No formal proofs of security</a:t>
          </a:r>
          <a:endParaRPr lang="en-IN" sz="2200" b="1" kern="1200" dirty="0"/>
        </a:p>
      </dsp:txBody>
      <dsp:txXfrm>
        <a:off x="6841702" y="2519396"/>
        <a:ext cx="2098892" cy="1017781"/>
      </dsp:txXfrm>
    </dsp:sp>
    <dsp:sp modelId="{A1541331-D37B-41E0-80F3-D6A4BFA280E6}">
      <dsp:nvSpPr>
        <dsp:cNvPr id="0" name=""/>
        <dsp:cNvSpPr/>
      </dsp:nvSpPr>
      <dsp:spPr>
        <a:xfrm rot="2142401">
          <a:off x="5845035" y="3940530"/>
          <a:ext cx="1065114" cy="40429"/>
        </a:xfrm>
        <a:custGeom>
          <a:avLst/>
          <a:gdLst/>
          <a:ahLst/>
          <a:cxnLst/>
          <a:rect l="0" t="0" r="0" b="0"/>
          <a:pathLst>
            <a:path>
              <a:moveTo>
                <a:pt x="0" y="20214"/>
              </a:moveTo>
              <a:lnTo>
                <a:pt x="1065114" y="20214"/>
              </a:lnTo>
            </a:path>
          </a:pathLst>
        </a:custGeom>
        <a:noFill/>
        <a:ln w="381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p>
      </dsp:txBody>
      <dsp:txXfrm>
        <a:off x="6350964" y="3934117"/>
        <a:ext cx="53255" cy="53255"/>
      </dsp:txXfrm>
    </dsp:sp>
    <dsp:sp modelId="{19426835-BDB6-4A22-9D23-1CC9D031F754}">
      <dsp:nvSpPr>
        <dsp:cNvPr id="0" name=""/>
        <dsp:cNvSpPr/>
      </dsp:nvSpPr>
      <dsp:spPr>
        <a:xfrm>
          <a:off x="6810037" y="3731009"/>
          <a:ext cx="2162222" cy="1081111"/>
        </a:xfrm>
        <a:prstGeom prst="roundRect">
          <a:avLst>
            <a:gd name="adj" fmla="val 10000"/>
          </a:avLst>
        </a:prstGeom>
        <a:gradFill rotWithShape="0">
          <a:gsLst>
            <a:gs pos="0">
              <a:schemeClr val="accent1">
                <a:hueOff val="0"/>
                <a:satOff val="0"/>
                <a:lumOff val="0"/>
                <a:alphaOff val="0"/>
                <a:tint val="70000"/>
                <a:satMod val="180000"/>
              </a:schemeClr>
            </a:gs>
            <a:gs pos="62000">
              <a:schemeClr val="accent1">
                <a:hueOff val="0"/>
                <a:satOff val="0"/>
                <a:lumOff val="0"/>
                <a:alphaOff val="0"/>
                <a:tint val="30000"/>
                <a:satMod val="180000"/>
              </a:schemeClr>
            </a:gs>
            <a:gs pos="100000">
              <a:schemeClr val="accen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Vulnerable to </a:t>
          </a:r>
          <a:r>
            <a:rPr lang="en-US" sz="2200" b="1" kern="1200" dirty="0" smtClean="0"/>
            <a:t>flow sequence changes</a:t>
          </a:r>
          <a:endParaRPr lang="en-IN" sz="2200" b="1" kern="1200" dirty="0"/>
        </a:p>
      </dsp:txBody>
      <dsp:txXfrm>
        <a:off x="6841702" y="3762674"/>
        <a:ext cx="2098892" cy="1017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BE88-9576-482A-8A96-09BD01667F00}">
      <dsp:nvSpPr>
        <dsp:cNvPr id="0" name=""/>
        <dsp:cNvSpPr/>
      </dsp:nvSpPr>
      <dsp:spPr>
        <a:xfrm rot="5400000">
          <a:off x="-279258" y="481214"/>
          <a:ext cx="1861722" cy="1303206"/>
        </a:xfrm>
        <a:prstGeom prst="chevron">
          <a:avLst/>
        </a:prstGeom>
        <a:solidFill>
          <a:schemeClr val="accent5">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Prior to </a:t>
          </a:r>
        </a:p>
        <a:p>
          <a:pPr lvl="0" algn="ctr" defTabSz="800100">
            <a:lnSpc>
              <a:spcPct val="90000"/>
            </a:lnSpc>
            <a:spcBef>
              <a:spcPct val="0"/>
            </a:spcBef>
            <a:spcAft>
              <a:spcPct val="35000"/>
            </a:spcAft>
          </a:pPr>
          <a:r>
            <a:rPr lang="en-US" sz="1800" b="1" kern="1200" dirty="0" smtClean="0"/>
            <a:t>2012</a:t>
          </a:r>
          <a:endParaRPr lang="en-IN" sz="1800" b="1" kern="1200" dirty="0"/>
        </a:p>
      </dsp:txBody>
      <dsp:txXfrm rot="-5400000">
        <a:off x="0" y="853559"/>
        <a:ext cx="1303206" cy="558516"/>
      </dsp:txXfrm>
    </dsp:sp>
    <dsp:sp modelId="{74D526A9-A37F-4FF4-AB83-76C08C42DD6D}">
      <dsp:nvSpPr>
        <dsp:cNvPr id="0" name=""/>
        <dsp:cNvSpPr/>
      </dsp:nvSpPr>
      <dsp:spPr>
        <a:xfrm rot="5400000">
          <a:off x="4757065" y="-3419851"/>
          <a:ext cx="1585800" cy="8518154"/>
        </a:xfrm>
        <a:prstGeom prst="round2SameRect">
          <a:avLst/>
        </a:prstGeom>
        <a:solidFill>
          <a:schemeClr val="lt1">
            <a:alpha val="90000"/>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Fournier et. al. and </a:t>
          </a:r>
          <a:r>
            <a:rPr lang="en-US" sz="1800" b="1" kern="1200" dirty="0" err="1" smtClean="0"/>
            <a:t>Joye</a:t>
          </a:r>
          <a:r>
            <a:rPr lang="en-US" sz="1800" b="1" kern="1200" dirty="0" smtClean="0"/>
            <a:t> et. al. suggested infective countermeasure schemes using deterministic diffusion functions</a:t>
          </a:r>
          <a:endParaRPr lang="en-IN" sz="1800" b="1" kern="1200" dirty="0"/>
        </a:p>
        <a:p>
          <a:pPr marL="171450" lvl="1" indent="-171450" algn="l" defTabSz="800100">
            <a:lnSpc>
              <a:spcPct val="90000"/>
            </a:lnSpc>
            <a:spcBef>
              <a:spcPct val="0"/>
            </a:spcBef>
            <a:spcAft>
              <a:spcPct val="15000"/>
            </a:spcAft>
            <a:buChar char="••"/>
          </a:pPr>
          <a:r>
            <a:rPr lang="en-US" sz="1800" b="1" kern="1200" dirty="0" smtClean="0"/>
            <a:t>Used consistency checks between cipher and redundant computations</a:t>
          </a:r>
          <a:endParaRPr lang="en-IN" sz="1800" b="1" kern="1200" dirty="0"/>
        </a:p>
        <a:p>
          <a:pPr marL="171450" lvl="1" indent="-171450" algn="l" defTabSz="800100">
            <a:lnSpc>
              <a:spcPct val="90000"/>
            </a:lnSpc>
            <a:spcBef>
              <a:spcPct val="0"/>
            </a:spcBef>
            <a:spcAft>
              <a:spcPct val="15000"/>
            </a:spcAft>
            <a:buChar char="••"/>
          </a:pPr>
          <a:r>
            <a:rPr lang="en-US" sz="1800" b="1" kern="1200" dirty="0" smtClean="0">
              <a:solidFill>
                <a:srgbClr val="FF0000"/>
              </a:solidFill>
            </a:rPr>
            <a:t>Proved to be inherently insecure by </a:t>
          </a:r>
          <a:r>
            <a:rPr lang="en-US" sz="1800" b="1" kern="1200" dirty="0" err="1" smtClean="0">
              <a:solidFill>
                <a:srgbClr val="FF0000"/>
              </a:solidFill>
            </a:rPr>
            <a:t>Lomne</a:t>
          </a:r>
          <a:r>
            <a:rPr lang="en-US" sz="1800" b="1" kern="1200" dirty="0" smtClean="0">
              <a:solidFill>
                <a:srgbClr val="FF0000"/>
              </a:solidFill>
            </a:rPr>
            <a:t> et. al. in FDTC 2012</a:t>
          </a:r>
          <a:endParaRPr lang="en-IN" sz="1800" b="1" kern="1200" dirty="0">
            <a:solidFill>
              <a:srgbClr val="FF0000"/>
            </a:solidFill>
          </a:endParaRPr>
        </a:p>
      </dsp:txBody>
      <dsp:txXfrm rot="-5400000">
        <a:off x="1290888" y="123738"/>
        <a:ext cx="8440742" cy="1430976"/>
      </dsp:txXfrm>
    </dsp:sp>
    <dsp:sp modelId="{9BE2704A-9915-458B-A20A-7183AE9F8C2C}">
      <dsp:nvSpPr>
        <dsp:cNvPr id="0" name=""/>
        <dsp:cNvSpPr/>
      </dsp:nvSpPr>
      <dsp:spPr>
        <a:xfrm rot="5400000">
          <a:off x="-279258" y="2539593"/>
          <a:ext cx="1861722" cy="1303206"/>
        </a:xfrm>
        <a:prstGeom prst="chevron">
          <a:avLst/>
        </a:prstGeom>
        <a:solidFill>
          <a:schemeClr val="accent5">
            <a:hueOff val="5941847"/>
            <a:satOff val="-30260"/>
            <a:lumOff val="5588"/>
            <a:alphaOff val="0"/>
          </a:schemeClr>
        </a:solidFill>
        <a:ln w="381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2012-2014</a:t>
          </a:r>
          <a:endParaRPr lang="en-IN" sz="2200" b="1" kern="1200" dirty="0"/>
        </a:p>
      </dsp:txBody>
      <dsp:txXfrm rot="-5400000">
        <a:off x="0" y="2911938"/>
        <a:ext cx="1303206" cy="558516"/>
      </dsp:txXfrm>
    </dsp:sp>
    <dsp:sp modelId="{1ED2CE75-5A97-455F-9CDE-F844EF2C711C}">
      <dsp:nvSpPr>
        <dsp:cNvPr id="0" name=""/>
        <dsp:cNvSpPr/>
      </dsp:nvSpPr>
      <dsp:spPr>
        <a:xfrm rot="5400000">
          <a:off x="4822523" y="-1699850"/>
          <a:ext cx="2124607" cy="9191921"/>
        </a:xfrm>
        <a:prstGeom prst="round2SameRect">
          <a:avLst/>
        </a:prstGeom>
        <a:solidFill>
          <a:schemeClr val="lt1">
            <a:alpha val="90000"/>
            <a:hueOff val="0"/>
            <a:satOff val="0"/>
            <a:lumOff val="0"/>
            <a:alphaOff val="0"/>
          </a:schemeClr>
        </a:solidFill>
        <a:ln w="381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t>Gierlichs</a:t>
          </a:r>
          <a:r>
            <a:rPr lang="en-US" sz="1800" b="1" kern="1200" dirty="0" smtClean="0"/>
            <a:t> et. al. proposed in </a:t>
          </a:r>
          <a:r>
            <a:rPr lang="en-US" sz="1800" b="1" kern="1200" dirty="0" err="1" smtClean="0"/>
            <a:t>LatinCrypt</a:t>
          </a:r>
          <a:r>
            <a:rPr lang="en-US" sz="1800" b="1" kern="1200" dirty="0" smtClean="0"/>
            <a:t> 2012 a randomized infective countermeasure that totally does away with explicit consistency checks by clever use of random and dummy rounds</a:t>
          </a:r>
          <a:endParaRPr lang="en-IN" sz="1800" b="1" kern="1200" dirty="0"/>
        </a:p>
        <a:p>
          <a:pPr marL="171450" lvl="1" indent="-171450" algn="l" defTabSz="800100">
            <a:lnSpc>
              <a:spcPct val="90000"/>
            </a:lnSpc>
            <a:spcBef>
              <a:spcPct val="0"/>
            </a:spcBef>
            <a:spcAft>
              <a:spcPct val="15000"/>
            </a:spcAft>
            <a:buChar char="••"/>
          </a:pPr>
          <a:r>
            <a:rPr lang="en-US" sz="1800" b="1" kern="1200" dirty="0" smtClean="0"/>
            <a:t>Propagation of faults prevents an attacker from being able to conduct any fault analysis of corrupted ciphertexts</a:t>
          </a:r>
          <a:endParaRPr lang="en-IN" sz="1800" b="1" kern="1200" dirty="0"/>
        </a:p>
        <a:p>
          <a:pPr marL="171450" lvl="1" indent="-171450" algn="l" defTabSz="800100">
            <a:lnSpc>
              <a:spcPct val="90000"/>
            </a:lnSpc>
            <a:spcBef>
              <a:spcPct val="0"/>
            </a:spcBef>
            <a:spcAft>
              <a:spcPct val="15000"/>
            </a:spcAft>
            <a:buChar char="••"/>
          </a:pPr>
          <a:r>
            <a:rPr lang="en-US" sz="1800" b="1" kern="1200" dirty="0" smtClean="0">
              <a:solidFill>
                <a:srgbClr val="FF0000"/>
              </a:solidFill>
            </a:rPr>
            <a:t>Proved to be insecure by </a:t>
          </a:r>
          <a:r>
            <a:rPr lang="en-US" sz="1800" b="1" kern="1200" dirty="0" err="1" smtClean="0">
              <a:solidFill>
                <a:srgbClr val="FF0000"/>
              </a:solidFill>
            </a:rPr>
            <a:t>Battistello</a:t>
          </a:r>
          <a:r>
            <a:rPr lang="en-US" sz="1800" b="1" kern="1200" dirty="0" smtClean="0">
              <a:solidFill>
                <a:srgbClr val="FF0000"/>
              </a:solidFill>
            </a:rPr>
            <a:t> et. al. in FDTC 2013 and </a:t>
          </a:r>
          <a:r>
            <a:rPr lang="en-US" sz="1800" b="1" kern="1200" dirty="0" err="1" smtClean="0">
              <a:solidFill>
                <a:srgbClr val="FF0000"/>
              </a:solidFill>
            </a:rPr>
            <a:t>Tupsamudre</a:t>
          </a:r>
          <a:r>
            <a:rPr lang="en-US" sz="1800" b="1" kern="1200" dirty="0" smtClean="0">
              <a:solidFill>
                <a:srgbClr val="FF0000"/>
              </a:solidFill>
            </a:rPr>
            <a:t> et. al. in CHES 2014</a:t>
          </a:r>
          <a:endParaRPr lang="en-IN" sz="1800" b="1" kern="1200" dirty="0">
            <a:solidFill>
              <a:srgbClr val="FF0000"/>
            </a:solidFill>
          </a:endParaRPr>
        </a:p>
      </dsp:txBody>
      <dsp:txXfrm rot="-5400000">
        <a:off x="1288867" y="1937521"/>
        <a:ext cx="9088206" cy="1917177"/>
      </dsp:txXfrm>
    </dsp:sp>
    <dsp:sp modelId="{326F8206-29A7-41A9-8B68-32123A1076E5}">
      <dsp:nvSpPr>
        <dsp:cNvPr id="0" name=""/>
        <dsp:cNvSpPr/>
      </dsp:nvSpPr>
      <dsp:spPr>
        <a:xfrm rot="5400000">
          <a:off x="-279258" y="4578725"/>
          <a:ext cx="1861722" cy="1303206"/>
        </a:xfrm>
        <a:prstGeom prst="chevron">
          <a:avLst/>
        </a:prstGeom>
        <a:solidFill>
          <a:schemeClr val="accent5">
            <a:hueOff val="11883694"/>
            <a:satOff val="-60520"/>
            <a:lumOff val="11175"/>
            <a:alphaOff val="0"/>
          </a:schemeClr>
        </a:solidFill>
        <a:ln w="381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Since 2014</a:t>
          </a:r>
          <a:endParaRPr lang="en-IN" sz="2200" b="1" kern="1200" dirty="0"/>
        </a:p>
      </dsp:txBody>
      <dsp:txXfrm rot="-5400000">
        <a:off x="0" y="4951070"/>
        <a:ext cx="1303206" cy="558516"/>
      </dsp:txXfrm>
    </dsp:sp>
    <dsp:sp modelId="{BE73F543-3793-4C60-99D1-0E110C659078}">
      <dsp:nvSpPr>
        <dsp:cNvPr id="0" name=""/>
        <dsp:cNvSpPr/>
      </dsp:nvSpPr>
      <dsp:spPr>
        <a:xfrm rot="5400000">
          <a:off x="5054217" y="400934"/>
          <a:ext cx="1689714" cy="9191921"/>
        </a:xfrm>
        <a:prstGeom prst="round2SameRect">
          <a:avLst/>
        </a:prstGeom>
        <a:solidFill>
          <a:schemeClr val="lt1">
            <a:alpha val="90000"/>
            <a:hueOff val="0"/>
            <a:satOff val="0"/>
            <a:lumOff val="0"/>
            <a:alphaOff val="0"/>
          </a:schemeClr>
        </a:solidFill>
        <a:ln w="381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t>Tupsamudre</a:t>
          </a:r>
          <a:r>
            <a:rPr lang="en-US" sz="1800" b="1" kern="1200" dirty="0" smtClean="0"/>
            <a:t> et. al. proposed a randomized infective countermeasure in CHES 2014</a:t>
          </a:r>
          <a:endParaRPr lang="en-IN" sz="1800" b="1" kern="1200" dirty="0"/>
        </a:p>
        <a:p>
          <a:pPr marL="171450" lvl="1" indent="-171450" algn="l" defTabSz="800100">
            <a:lnSpc>
              <a:spcPct val="90000"/>
            </a:lnSpc>
            <a:spcBef>
              <a:spcPct val="0"/>
            </a:spcBef>
            <a:spcAft>
              <a:spcPct val="15000"/>
            </a:spcAft>
            <a:buChar char="••"/>
          </a:pPr>
          <a:r>
            <a:rPr lang="en-US" sz="1800" b="1" kern="1200" dirty="0" smtClean="0"/>
            <a:t>Addresses several pitfalls of the earlier infective countermeasure scheme</a:t>
          </a:r>
          <a:endParaRPr lang="en-IN" sz="1800" b="1" kern="1200" dirty="0"/>
        </a:p>
        <a:p>
          <a:pPr marL="171450" lvl="1" indent="-171450" algn="l" defTabSz="800100">
            <a:lnSpc>
              <a:spcPct val="90000"/>
            </a:lnSpc>
            <a:spcBef>
              <a:spcPct val="0"/>
            </a:spcBef>
            <a:spcAft>
              <a:spcPct val="15000"/>
            </a:spcAft>
            <a:buChar char="••"/>
          </a:pPr>
          <a:r>
            <a:rPr lang="en-US" sz="1800" b="1" kern="1200" dirty="0" smtClean="0">
              <a:solidFill>
                <a:srgbClr val="FF0000"/>
              </a:solidFill>
            </a:rPr>
            <a:t>Does not provide any formal proofs of security</a:t>
          </a:r>
          <a:endParaRPr lang="en-IN" sz="1800" b="1" kern="1200" dirty="0">
            <a:solidFill>
              <a:srgbClr val="FF0000"/>
            </a:solidFill>
          </a:endParaRPr>
        </a:p>
        <a:p>
          <a:pPr marL="171450" lvl="1" indent="-171450" algn="l" defTabSz="800100">
            <a:lnSpc>
              <a:spcPct val="90000"/>
            </a:lnSpc>
            <a:spcBef>
              <a:spcPct val="0"/>
            </a:spcBef>
            <a:spcAft>
              <a:spcPct val="15000"/>
            </a:spcAft>
            <a:buChar char="••"/>
          </a:pPr>
          <a:r>
            <a:rPr lang="en-US" sz="1800" b="1" kern="1200" dirty="0" smtClean="0">
              <a:solidFill>
                <a:srgbClr val="FF0000"/>
              </a:solidFill>
            </a:rPr>
            <a:t>Does not consider attacks where the execution order of instructions could be changed </a:t>
          </a:r>
          <a:endParaRPr lang="en-IN" sz="1800" b="1" kern="1200" dirty="0">
            <a:solidFill>
              <a:srgbClr val="FF0000"/>
            </a:solidFill>
          </a:endParaRPr>
        </a:p>
      </dsp:txBody>
      <dsp:txXfrm rot="-5400000">
        <a:off x="1303114" y="4234523"/>
        <a:ext cx="9109436" cy="1524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55561-CD6B-4A2A-A27D-203E6217226F}">
      <dsp:nvSpPr>
        <dsp:cNvPr id="0" name=""/>
        <dsp:cNvSpPr/>
      </dsp:nvSpPr>
      <dsp:spPr>
        <a:xfrm>
          <a:off x="6901" y="0"/>
          <a:ext cx="2062852" cy="1935892"/>
        </a:xfrm>
        <a:prstGeom prst="roundRect">
          <a:avLst>
            <a:gd name="adj" fmla="val 10000"/>
          </a:avLst>
        </a:prstGeom>
        <a:gradFill rotWithShape="0">
          <a:gsLst>
            <a:gs pos="0">
              <a:schemeClr val="accent3">
                <a:hueOff val="0"/>
                <a:satOff val="0"/>
                <a:lumOff val="0"/>
                <a:alphaOff val="0"/>
                <a:tint val="70000"/>
                <a:satMod val="180000"/>
              </a:schemeClr>
            </a:gs>
            <a:gs pos="62000">
              <a:schemeClr val="accent3">
                <a:hueOff val="0"/>
                <a:satOff val="0"/>
                <a:lumOff val="0"/>
                <a:alphaOff val="0"/>
                <a:tint val="30000"/>
                <a:satMod val="180000"/>
              </a:schemeClr>
            </a:gs>
            <a:gs pos="100000">
              <a:schemeClr val="accent3">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Skip the increment of the round counter after the final redundant round</a:t>
          </a:r>
          <a:endParaRPr lang="en-IN" sz="1800" b="1" kern="1200" dirty="0"/>
        </a:p>
      </dsp:txBody>
      <dsp:txXfrm>
        <a:off x="63601" y="56700"/>
        <a:ext cx="1949452" cy="1822492"/>
      </dsp:txXfrm>
    </dsp:sp>
    <dsp:sp modelId="{B12A6C40-7232-4C03-81F8-7C9EDA9CA9F9}">
      <dsp:nvSpPr>
        <dsp:cNvPr id="0" name=""/>
        <dsp:cNvSpPr/>
      </dsp:nvSpPr>
      <dsp:spPr>
        <a:xfrm>
          <a:off x="2280419" y="712152"/>
          <a:ext cx="446609" cy="511587"/>
        </a:xfrm>
        <a:prstGeom prst="rightArrow">
          <a:avLst>
            <a:gd name="adj1" fmla="val 60000"/>
            <a:gd name="adj2" fmla="val 50000"/>
          </a:avLst>
        </a:prstGeom>
        <a:gradFill rotWithShape="0">
          <a:gsLst>
            <a:gs pos="0">
              <a:schemeClr val="accent3">
                <a:hueOff val="0"/>
                <a:satOff val="0"/>
                <a:lumOff val="0"/>
                <a:alphaOff val="0"/>
                <a:tint val="70000"/>
                <a:satMod val="180000"/>
              </a:schemeClr>
            </a:gs>
            <a:gs pos="62000">
              <a:schemeClr val="accent3">
                <a:hueOff val="0"/>
                <a:satOff val="0"/>
                <a:lumOff val="0"/>
                <a:alphaOff val="0"/>
                <a:tint val="30000"/>
                <a:satMod val="180000"/>
              </a:schemeClr>
            </a:gs>
            <a:gs pos="100000">
              <a:schemeClr val="accent3">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N" sz="1500" kern="1200"/>
        </a:p>
      </dsp:txBody>
      <dsp:txXfrm>
        <a:off x="2280419" y="814469"/>
        <a:ext cx="312626" cy="306953"/>
      </dsp:txXfrm>
    </dsp:sp>
    <dsp:sp modelId="{F7D00E10-50C4-4AB9-BAD2-76E9262321BB}">
      <dsp:nvSpPr>
        <dsp:cNvPr id="0" name=""/>
        <dsp:cNvSpPr/>
      </dsp:nvSpPr>
      <dsp:spPr>
        <a:xfrm>
          <a:off x="2912413" y="0"/>
          <a:ext cx="2062852" cy="1935892"/>
        </a:xfrm>
        <a:prstGeom prst="roundRect">
          <a:avLst>
            <a:gd name="adj" fmla="val 10000"/>
          </a:avLst>
        </a:prstGeom>
        <a:gradFill rotWithShape="0">
          <a:gsLst>
            <a:gs pos="0">
              <a:schemeClr val="accent3">
                <a:hueOff val="-8413220"/>
                <a:satOff val="-4326"/>
                <a:lumOff val="-1863"/>
                <a:alphaOff val="0"/>
                <a:tint val="70000"/>
                <a:satMod val="180000"/>
              </a:schemeClr>
            </a:gs>
            <a:gs pos="62000">
              <a:schemeClr val="accent3">
                <a:hueOff val="-8413220"/>
                <a:satOff val="-4326"/>
                <a:lumOff val="-1863"/>
                <a:alphaOff val="0"/>
                <a:tint val="30000"/>
                <a:satMod val="180000"/>
              </a:schemeClr>
            </a:gs>
            <a:gs pos="100000">
              <a:schemeClr val="accent3">
                <a:hueOff val="-8413220"/>
                <a:satOff val="-4326"/>
                <a:lumOff val="-1863"/>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The last cipher round is replaced by a spurious redundant round</a:t>
          </a:r>
          <a:endParaRPr lang="en-IN" sz="1800" b="1" kern="1200" dirty="0"/>
        </a:p>
      </dsp:txBody>
      <dsp:txXfrm>
        <a:off x="2969113" y="56700"/>
        <a:ext cx="1949452" cy="1822492"/>
      </dsp:txXfrm>
    </dsp:sp>
    <dsp:sp modelId="{91F12C2B-2BA4-4A28-BBEE-83D70BABFECA}">
      <dsp:nvSpPr>
        <dsp:cNvPr id="0" name=""/>
        <dsp:cNvSpPr/>
      </dsp:nvSpPr>
      <dsp:spPr>
        <a:xfrm>
          <a:off x="5177171" y="712152"/>
          <a:ext cx="428040" cy="511587"/>
        </a:xfrm>
        <a:prstGeom prst="rightArrow">
          <a:avLst>
            <a:gd name="adj1" fmla="val 60000"/>
            <a:gd name="adj2" fmla="val 50000"/>
          </a:avLst>
        </a:prstGeom>
        <a:gradFill rotWithShape="0">
          <a:gsLst>
            <a:gs pos="0">
              <a:schemeClr val="accent3">
                <a:hueOff val="-16826440"/>
                <a:satOff val="-8652"/>
                <a:lumOff val="-3725"/>
                <a:alphaOff val="0"/>
                <a:tint val="70000"/>
                <a:satMod val="180000"/>
              </a:schemeClr>
            </a:gs>
            <a:gs pos="62000">
              <a:schemeClr val="accent3">
                <a:hueOff val="-16826440"/>
                <a:satOff val="-8652"/>
                <a:lumOff val="-3725"/>
                <a:alphaOff val="0"/>
                <a:tint val="30000"/>
                <a:satMod val="180000"/>
              </a:schemeClr>
            </a:gs>
            <a:gs pos="100000">
              <a:schemeClr val="accent3">
                <a:hueOff val="-16826440"/>
                <a:satOff val="-8652"/>
                <a:lumOff val="-3725"/>
                <a:alphaOff val="0"/>
                <a:tint val="22000"/>
                <a:satMod val="180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N" sz="1500" kern="1200"/>
        </a:p>
      </dsp:txBody>
      <dsp:txXfrm>
        <a:off x="5177171" y="814469"/>
        <a:ext cx="299628" cy="306953"/>
      </dsp:txXfrm>
    </dsp:sp>
    <dsp:sp modelId="{87414804-A61E-4612-B222-1012EA35ACF7}">
      <dsp:nvSpPr>
        <dsp:cNvPr id="0" name=""/>
        <dsp:cNvSpPr/>
      </dsp:nvSpPr>
      <dsp:spPr>
        <a:xfrm>
          <a:off x="5782889" y="0"/>
          <a:ext cx="2062852" cy="1935892"/>
        </a:xfrm>
        <a:prstGeom prst="roundRect">
          <a:avLst>
            <a:gd name="adj" fmla="val 10000"/>
          </a:avLst>
        </a:prstGeom>
        <a:gradFill rotWithShape="0">
          <a:gsLst>
            <a:gs pos="0">
              <a:schemeClr val="accent3">
                <a:hueOff val="-16826440"/>
                <a:satOff val="-8652"/>
                <a:lumOff val="-3725"/>
                <a:alphaOff val="0"/>
                <a:tint val="70000"/>
                <a:satMod val="180000"/>
              </a:schemeClr>
            </a:gs>
            <a:gs pos="62000">
              <a:schemeClr val="accent3">
                <a:hueOff val="-16826440"/>
                <a:satOff val="-8652"/>
                <a:lumOff val="-3725"/>
                <a:alphaOff val="0"/>
                <a:tint val="30000"/>
                <a:satMod val="180000"/>
              </a:schemeClr>
            </a:gs>
            <a:gs pos="100000">
              <a:schemeClr val="accent3">
                <a:hueOff val="-16826440"/>
                <a:satOff val="-8652"/>
                <a:lumOff val="-3725"/>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The adversary obtains the output of the 9</a:t>
          </a:r>
          <a:r>
            <a:rPr lang="en-US" sz="1800" b="1" kern="1200" baseline="30000" dirty="0" smtClean="0"/>
            <a:t>th</a:t>
          </a:r>
          <a:r>
            <a:rPr lang="en-US" sz="1800" b="1" kern="1200" dirty="0" smtClean="0"/>
            <a:t> round </a:t>
          </a:r>
          <a:endParaRPr lang="en-IN" sz="1800" b="1" kern="1200" dirty="0"/>
        </a:p>
      </dsp:txBody>
      <dsp:txXfrm>
        <a:off x="5839589" y="56700"/>
        <a:ext cx="1949452" cy="18224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526BB-73CD-4FAA-A027-27D619AEC289}">
      <dsp:nvSpPr>
        <dsp:cNvPr id="0" name=""/>
        <dsp:cNvSpPr/>
      </dsp:nvSpPr>
      <dsp:spPr>
        <a:xfrm>
          <a:off x="1123985" y="967"/>
          <a:ext cx="3691281" cy="2214768"/>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Fixed ordering of redundant and cipher rounds</a:t>
          </a:r>
          <a:endParaRPr lang="en-IN" sz="3300" kern="1200" dirty="0"/>
        </a:p>
      </dsp:txBody>
      <dsp:txXfrm>
        <a:off x="1123985" y="967"/>
        <a:ext cx="3691281" cy="2214768"/>
      </dsp:txXfrm>
    </dsp:sp>
    <dsp:sp modelId="{7DCE36B4-8A2F-4F94-97C6-F57DE4B99AAB}">
      <dsp:nvSpPr>
        <dsp:cNvPr id="0" name=""/>
        <dsp:cNvSpPr/>
      </dsp:nvSpPr>
      <dsp:spPr>
        <a:xfrm>
          <a:off x="5184395" y="967"/>
          <a:ext cx="3691281" cy="2214768"/>
        </a:xfrm>
        <a:prstGeom prst="rect">
          <a:avLst/>
        </a:prstGeom>
        <a:solidFill>
          <a:schemeClr val="accent5">
            <a:hueOff val="3961231"/>
            <a:satOff val="-20173"/>
            <a:lumOff val="372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Fault in the redundant round is only detected in the next cipher round</a:t>
          </a:r>
          <a:endParaRPr lang="en-IN" sz="3300" kern="1200" dirty="0"/>
        </a:p>
      </dsp:txBody>
      <dsp:txXfrm>
        <a:off x="5184395" y="967"/>
        <a:ext cx="3691281" cy="2214768"/>
      </dsp:txXfrm>
    </dsp:sp>
    <dsp:sp modelId="{F2962480-C70F-4E74-A20A-E6802812387A}">
      <dsp:nvSpPr>
        <dsp:cNvPr id="0" name=""/>
        <dsp:cNvSpPr/>
      </dsp:nvSpPr>
      <dsp:spPr>
        <a:xfrm>
          <a:off x="1123985" y="2584864"/>
          <a:ext cx="3691281" cy="2214768"/>
        </a:xfrm>
        <a:prstGeom prst="rect">
          <a:avLst/>
        </a:prstGeom>
        <a:solidFill>
          <a:schemeClr val="accent5">
            <a:hueOff val="7922463"/>
            <a:satOff val="-40347"/>
            <a:lumOff val="745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No check if a redundant round being executed is valid</a:t>
          </a:r>
          <a:endParaRPr lang="en-IN" sz="3300" kern="1200" dirty="0"/>
        </a:p>
      </dsp:txBody>
      <dsp:txXfrm>
        <a:off x="1123985" y="2584864"/>
        <a:ext cx="3691281" cy="2214768"/>
      </dsp:txXfrm>
    </dsp:sp>
    <dsp:sp modelId="{689CA123-83B6-48EF-8C4B-6C93E0BB4537}">
      <dsp:nvSpPr>
        <dsp:cNvPr id="0" name=""/>
        <dsp:cNvSpPr/>
      </dsp:nvSpPr>
      <dsp:spPr>
        <a:xfrm>
          <a:off x="5184395" y="2584864"/>
          <a:ext cx="3691281" cy="2214768"/>
        </a:xfrm>
        <a:prstGeom prst="rect">
          <a:avLst/>
        </a:prstGeom>
        <a:solidFill>
          <a:schemeClr val="accent5">
            <a:hueOff val="11883694"/>
            <a:satOff val="-60520"/>
            <a:lumOff val="1117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Round counter is not validated</a:t>
          </a:r>
          <a:endParaRPr lang="en-IN" sz="3300" kern="1200" dirty="0"/>
        </a:p>
      </dsp:txBody>
      <dsp:txXfrm>
        <a:off x="5184395" y="2584864"/>
        <a:ext cx="3691281" cy="22147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0E592-A7B2-464D-A4C0-FB11F98DFAE0}">
      <dsp:nvSpPr>
        <dsp:cNvPr id="0" name=""/>
        <dsp:cNvSpPr/>
      </dsp:nvSpPr>
      <dsp:spPr>
        <a:xfrm>
          <a:off x="263482" y="6806"/>
          <a:ext cx="4170250" cy="1745546"/>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The relative ordering of cipher and redundant rounds is randomized</a:t>
          </a:r>
          <a:endParaRPr lang="en-IN" sz="2200" b="1" kern="1200" dirty="0"/>
        </a:p>
      </dsp:txBody>
      <dsp:txXfrm>
        <a:off x="874201" y="262435"/>
        <a:ext cx="2948812" cy="1234288"/>
      </dsp:txXfrm>
    </dsp:sp>
    <dsp:sp modelId="{4DD2B9B2-6D18-488A-8254-0921A4B9B981}">
      <dsp:nvSpPr>
        <dsp:cNvPr id="0" name=""/>
        <dsp:cNvSpPr/>
      </dsp:nvSpPr>
      <dsp:spPr>
        <a:xfrm>
          <a:off x="1842399" y="1894091"/>
          <a:ext cx="1012416" cy="101241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a:off x="1976595" y="2281239"/>
        <a:ext cx="744024" cy="238120"/>
      </dsp:txXfrm>
    </dsp:sp>
    <dsp:sp modelId="{4AFD0F3D-F959-4EF8-BBEF-93D8A5A26AD1}">
      <dsp:nvSpPr>
        <dsp:cNvPr id="0" name=""/>
        <dsp:cNvSpPr/>
      </dsp:nvSpPr>
      <dsp:spPr>
        <a:xfrm>
          <a:off x="10971" y="3048246"/>
          <a:ext cx="4675271" cy="1745546"/>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The intermediate output after each odd computation round is masked</a:t>
          </a:r>
          <a:endParaRPr lang="en-IN" sz="2200" b="1" kern="1200" dirty="0"/>
        </a:p>
      </dsp:txBody>
      <dsp:txXfrm>
        <a:off x="695649" y="3303875"/>
        <a:ext cx="3305915" cy="1234288"/>
      </dsp:txXfrm>
    </dsp:sp>
    <dsp:sp modelId="{CD0D37C3-E875-48A3-9BAC-8A848952A1AC}">
      <dsp:nvSpPr>
        <dsp:cNvPr id="0" name=""/>
        <dsp:cNvSpPr/>
      </dsp:nvSpPr>
      <dsp:spPr>
        <a:xfrm>
          <a:off x="4948075" y="2075628"/>
          <a:ext cx="555083" cy="6493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N" sz="1800" kern="1200"/>
        </a:p>
      </dsp:txBody>
      <dsp:txXfrm>
        <a:off x="4948075" y="2205497"/>
        <a:ext cx="388558" cy="389605"/>
      </dsp:txXfrm>
    </dsp:sp>
    <dsp:sp modelId="{2F935038-9DFC-40AF-95FA-BE125E56A033}">
      <dsp:nvSpPr>
        <dsp:cNvPr id="0" name=""/>
        <dsp:cNvSpPr/>
      </dsp:nvSpPr>
      <dsp:spPr>
        <a:xfrm>
          <a:off x="5733571" y="3350"/>
          <a:ext cx="4255118" cy="4793898"/>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Penultimate computation could be redundant or cipher </a:t>
          </a:r>
        </a:p>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r>
            <a:rPr lang="en-US" sz="2400" b="1" kern="1200" dirty="0" smtClean="0"/>
            <a:t>In either scenario, instruction skip gives a masked output that has no correlation with the key</a:t>
          </a:r>
        </a:p>
      </dsp:txBody>
      <dsp:txXfrm>
        <a:off x="6356719" y="705400"/>
        <a:ext cx="3008822" cy="338979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D0DEE-5F13-4167-B7CA-080342196700}" type="datetimeFigureOut">
              <a:rPr lang="en-IN" smtClean="0"/>
              <a:t>21-07-2015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B7035-2370-4848-B188-21CD42AB179C}" type="slidenum">
              <a:rPr lang="en-IN" smtClean="0"/>
              <a:t>‹#›</a:t>
            </a:fld>
            <a:endParaRPr lang="en-IN"/>
          </a:p>
        </p:txBody>
      </p:sp>
    </p:spTree>
    <p:extLst>
      <p:ext uri="{BB962C8B-B14F-4D97-AF65-F5344CB8AC3E}">
        <p14:creationId xmlns:p14="http://schemas.microsoft.com/office/powerpoint/2010/main" val="375218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B39EB6-3C75-4F0F-92B6-A55372231FF6}"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4443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9FB7035-2370-4848-B188-21CD42AB179C}" type="slidenum">
              <a:rPr lang="en-IN" smtClean="0"/>
              <a:t>2</a:t>
            </a:fld>
            <a:endParaRPr lang="en-IN"/>
          </a:p>
        </p:txBody>
      </p:sp>
    </p:spTree>
    <p:extLst>
      <p:ext uri="{BB962C8B-B14F-4D97-AF65-F5344CB8AC3E}">
        <p14:creationId xmlns:p14="http://schemas.microsoft.com/office/powerpoint/2010/main" val="314477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9FB7035-2370-4848-B188-21CD42AB179C}" type="slidenum">
              <a:rPr lang="en-IN" smtClean="0"/>
              <a:t>18</a:t>
            </a:fld>
            <a:endParaRPr lang="en-IN"/>
          </a:p>
        </p:txBody>
      </p:sp>
    </p:spTree>
    <p:extLst>
      <p:ext uri="{BB962C8B-B14F-4D97-AF65-F5344CB8AC3E}">
        <p14:creationId xmlns:p14="http://schemas.microsoft.com/office/powerpoint/2010/main" val="214173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9FB7035-2370-4848-B188-21CD42AB179C}" type="slidenum">
              <a:rPr lang="en-IN" smtClean="0"/>
              <a:t>20</a:t>
            </a:fld>
            <a:endParaRPr lang="en-IN"/>
          </a:p>
        </p:txBody>
      </p:sp>
    </p:spTree>
    <p:extLst>
      <p:ext uri="{BB962C8B-B14F-4D97-AF65-F5344CB8AC3E}">
        <p14:creationId xmlns:p14="http://schemas.microsoft.com/office/powerpoint/2010/main" val="42589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35BDCF0-0153-4340-B7C5-EED987E1414D}" type="datetime1">
              <a:rPr lang="en-US" smtClean="0">
                <a:solidFill>
                  <a:prstClr val="black">
                    <a:tint val="75000"/>
                  </a:prstClr>
                </a:solidFill>
              </a:rPr>
              <a:t>7/21/2015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245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4AE6C2-A47A-47D0-B9BD-7DD02F6CDA98}" type="datetime1">
              <a:rPr lang="en-US" smtClean="0">
                <a:solidFill>
                  <a:prstClr val="black">
                    <a:tint val="75000"/>
                  </a:prstClr>
                </a:solidFill>
              </a:rPr>
              <a:t>7/21/2015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00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5AD5C6-E4C3-42DA-869E-DB952902F9E2}" type="datetime1">
              <a:rPr lang="en-US" smtClean="0">
                <a:solidFill>
                  <a:prstClr val="black">
                    <a:tint val="75000"/>
                  </a:prstClr>
                </a:solidFill>
              </a:rPr>
              <a:t>7/21/2015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88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5"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6"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7" name="Rectangle 11"/>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8" name="Rectangle 14"/>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9" name="Oval 1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0" name="Oval 1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1"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088EC204-1405-4E6A-9E97-14DF60BD1AB9}"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12" name="Oval 3"/>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ea typeface="ＭＳ Ｐゴシック" charset="-128"/>
            </a:endParaRPr>
          </a:p>
        </p:txBody>
      </p:sp>
      <p:sp>
        <p:nvSpPr>
          <p:cNvPr id="13" name="Oval 4"/>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ea typeface="ＭＳ Ｐゴシック" charset="-128"/>
            </a:endParaRPr>
          </a:p>
        </p:txBody>
      </p:sp>
      <p:sp>
        <p:nvSpPr>
          <p:cNvPr id="14" name="Title 13"/>
          <p:cNvSpPr>
            <a:spLocks noGrp="1"/>
          </p:cNvSpPr>
          <p:nvPr>
            <p:ph type="ctrTitle"/>
          </p:nvPr>
        </p:nvSpPr>
        <p:spPr>
          <a:xfrm>
            <a:off x="1910080" y="359898"/>
            <a:ext cx="9875520" cy="1472184"/>
          </a:xfrm>
        </p:spPr>
        <p:txBody>
          <a:bodyPr anchor="b"/>
          <a:lstStyle>
            <a:lvl1pPr algn="ctr">
              <a:defRPr/>
            </a:lvl1pPr>
          </a:lstStyle>
          <a:p>
            <a:r>
              <a:rPr lang="en-US" dirty="0" smtClean="0"/>
              <a:t>Click to edit Master title style</a:t>
            </a:r>
            <a:endParaRPr lang="en-US" dirty="0"/>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6"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                        Oct, 2014                                                      Jiao Tong University, Shanghai</a:t>
            </a:r>
          </a:p>
        </p:txBody>
      </p:sp>
    </p:spTree>
    <p:extLst>
      <p:ext uri="{BB962C8B-B14F-4D97-AF65-F5344CB8AC3E}">
        <p14:creationId xmlns:p14="http://schemas.microsoft.com/office/powerpoint/2010/main" val="4246003659"/>
      </p:ext>
    </p:extLst>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5"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6"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7" name="Rectangle 11"/>
          <p:cNvSpPr/>
          <p:nvPr/>
        </p:nvSpPr>
        <p:spPr>
          <a:xfrm>
            <a:off x="1320801"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8" name="Rectangle 14"/>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9" name="Oval 1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0" name="Oval 1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1"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12697DA7-E313-4C35-BC21-92A5EE250405}"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12" name="Oval 3"/>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3" name="Oval 4"/>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2" name="Title 1"/>
          <p:cNvSpPr>
            <a:spLocks noGrp="1"/>
          </p:cNvSpPr>
          <p:nvPr>
            <p:ph type="title"/>
          </p:nvPr>
        </p:nvSpPr>
        <p:spPr/>
        <p:txBody>
          <a:bodyPr/>
          <a:lstStyle>
            <a:lvl1pPr>
              <a:defRPr b="1">
                <a:solidFill>
                  <a:srgbClr val="9B4C3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400" b="1" dirty="0" smtClean="0">
                <a:solidFill>
                  <a:srgbClr val="835E01"/>
                </a:solidFill>
                <a:latin typeface="Arial Narrow" pitchFamily="34" charset="0"/>
                <a:ea typeface="ＭＳ Ｐゴシック"/>
              </a:rPr>
              <a:t>SEAL,</a:t>
            </a:r>
            <a:r>
              <a:rPr lang="en-US" sz="1400" b="1" baseline="0" dirty="0" smtClean="0">
                <a:solidFill>
                  <a:srgbClr val="835E01"/>
                </a:solidFill>
                <a:latin typeface="Arial Narrow" pitchFamily="34" charset="0"/>
                <a:ea typeface="ＭＳ Ｐゴシック"/>
              </a:rPr>
              <a:t> IIT KHARAGPUR					WEEKLY TALK #11		22/07/2015</a:t>
            </a:r>
            <a:endParaRPr lang="en-US" sz="1400" b="1" dirty="0">
              <a:solidFill>
                <a:srgbClr val="835E01"/>
              </a:solidFill>
              <a:latin typeface="Arial Narrow" pitchFamily="34" charset="0"/>
              <a:ea typeface="ＭＳ Ｐゴシック"/>
            </a:endParaRPr>
          </a:p>
        </p:txBody>
      </p:sp>
      <p:sp>
        <p:nvSpPr>
          <p:cNvPr id="16" name="TextBox 15"/>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7"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2047650846"/>
      </p:ext>
    </p:extLst>
  </p:cSld>
  <p:clrMapOvr>
    <a:masterClrMapping/>
  </p:clrMapOvr>
  <p:transition>
    <p:dissolv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5" name="Rectangle 4"/>
          <p:cNvSpPr>
            <a:spLocks noChangeArrowheads="1"/>
          </p:cNvSpPr>
          <p:nvPr/>
        </p:nvSpPr>
        <p:spPr bwMode="invGray">
          <a:xfrm>
            <a:off x="3048000" y="0"/>
            <a:ext cx="101600"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6" name="Oval 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ea typeface="ＭＳ Ｐゴシック" charset="-128"/>
            </a:endParaRPr>
          </a:p>
        </p:txBody>
      </p:sp>
      <p:sp>
        <p:nvSpPr>
          <p:cNvPr id="7" name="Oval 6"/>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ea typeface="ＭＳ Ｐゴシック" charset="-128"/>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extBox 7"/>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9"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671484563"/>
      </p:ext>
    </p:extLst>
  </p:cSld>
  <p:clrMapOvr>
    <a:masterClrMapping/>
  </p:clrMapOvr>
  <p:transition>
    <p:dissolv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6"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459372671"/>
      </p:ext>
    </p:extLst>
  </p:cSld>
  <p:clrMapOvr>
    <a:masterClrMapping/>
  </p:clrMapOvr>
  <p:transition>
    <p:dissolv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FD5FCF76-187A-47F4-AC98-3AF7E0BADF5D}"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2" name="Title 1"/>
          <p:cNvSpPr>
            <a:spLocks noGrp="1"/>
          </p:cNvSpPr>
          <p:nvPr>
            <p:ph type="title"/>
          </p:nvPr>
        </p:nvSpPr>
        <p:spPr>
          <a:xfrm>
            <a:off x="609600" y="5160336"/>
            <a:ext cx="109728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                        Oct, 2014                                                      Jiao Tong University, Shanghai</a:t>
            </a:r>
          </a:p>
        </p:txBody>
      </p:sp>
      <p:sp>
        <p:nvSpPr>
          <p:cNvPr id="10" name="TextBox 9"/>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1"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1880564072"/>
      </p:ext>
    </p:extLst>
  </p:cSld>
  <p:clrMapOvr>
    <a:masterClrMapping/>
  </p:clrMapOvr>
  <p:transition>
    <p:dissolv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4"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5"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6" name="Rectangle 11"/>
          <p:cNvSpPr/>
          <p:nvPr/>
        </p:nvSpPr>
        <p:spPr>
          <a:xfrm>
            <a:off x="1320801"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7" name="Rectangle 14"/>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8" name="Oval 1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9" name="Oval 1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0"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246BE010-4BE8-4506-B304-1DA68202020A}"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11" name="Oval 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2" name="Oval 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2" name="Title 1"/>
          <p:cNvSpPr>
            <a:spLocks noGrp="1"/>
          </p:cNvSpPr>
          <p:nvPr>
            <p:ph type="title"/>
          </p:nvPr>
        </p:nvSpPr>
        <p:spPr>
          <a:xfrm>
            <a:off x="1914144" y="274320"/>
            <a:ext cx="9997440" cy="1143000"/>
          </a:xfrm>
        </p:spPr>
        <p:txBody>
          <a:bodyPr/>
          <a:lstStyle/>
          <a:p>
            <a:r>
              <a:rPr lang="en-US" dirty="0" smtClean="0"/>
              <a:t>Click to edit Master title style</a:t>
            </a:r>
            <a:endParaRPr lang="en-US" dirty="0"/>
          </a:p>
        </p:txBody>
      </p:sp>
      <p:sp>
        <p:nvSpPr>
          <p:cNvPr id="14"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                        Oct, 2014                                                      Jiao Tong University, Shanghai</a:t>
            </a:r>
          </a:p>
        </p:txBody>
      </p:sp>
      <p:sp>
        <p:nvSpPr>
          <p:cNvPr id="15" name="TextBox 14"/>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6"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1788652325"/>
      </p:ext>
    </p:extLst>
  </p:cSld>
  <p:clrMapOvr>
    <a:masterClrMapping/>
  </p:clrMapOvr>
  <p:transition>
    <p:dissolv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3" name="Rectangle 2"/>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4"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C9BE8CD3-FB0D-4143-BFAB-01560063918A}"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6"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                        Oct, 2014                                                      Jiao Tong University, Shanghai</a:t>
            </a:r>
          </a:p>
        </p:txBody>
      </p:sp>
      <p:sp>
        <p:nvSpPr>
          <p:cNvPr id="7" name="TextBox 6"/>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8"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999601246"/>
      </p:ext>
    </p:extLst>
  </p:cSld>
  <p:clrMapOvr>
    <a:masterClrMapping/>
  </p:clrMapOvr>
  <p:transition>
    <p:dissolv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BB9D4069-B209-4D2E-8EE7-244359B6B5A5}"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6"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                        Oct, 2014                                                      Jiao Tong University, Shanghai</a:t>
            </a:r>
          </a:p>
        </p:txBody>
      </p:sp>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lstStyle>
          <a:p>
            <a:r>
              <a:rPr lang="en-US" dirty="0" smtClean="0"/>
              <a:t>Click to edit Master title style</a:t>
            </a:r>
            <a:endParaRPr lang="en-US" dirty="0"/>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8"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2548010482"/>
      </p:ext>
    </p:extLst>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2CABF2-5A55-4AF2-A0E7-14006AF93BB0}" type="datetime1">
              <a:rPr lang="en-US" smtClean="0">
                <a:solidFill>
                  <a:prstClr val="black">
                    <a:tint val="75000"/>
                  </a:prstClr>
                </a:solidFill>
              </a:rPr>
              <a:t>7/21/2015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468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fontAlgn="base">
              <a:lnSpc>
                <a:spcPts val="3000"/>
              </a:lnSpc>
              <a:spcBef>
                <a:spcPts val="600"/>
              </a:spcBef>
              <a:spcAft>
                <a:spcPct val="0"/>
              </a:spcAft>
              <a:buClr>
                <a:srgbClr val="3891A7"/>
              </a:buClr>
              <a:buSzPct val="80000"/>
              <a:buFont typeface="Wingdings 2" pitchFamily="18" charset="2"/>
              <a:buNone/>
              <a:defRPr/>
            </a:pPr>
            <a:endParaRPr lang="en-US" sz="3200">
              <a:solidFill>
                <a:prstClr val="black"/>
              </a:solidFill>
              <a:latin typeface="Gill Sans MT" pitchFamily="34" charset="0"/>
              <a:ea typeface="ＭＳ Ｐゴシック" charset="-128"/>
            </a:endParaRPr>
          </a:p>
        </p:txBody>
      </p:sp>
      <p:sp>
        <p:nvSpPr>
          <p:cNvPr id="6" name="Flowchart: Process 5"/>
          <p:cNvSpPr>
            <a:spLocks noChangeArrowheads="1"/>
          </p:cNvSpPr>
          <p:nvPr/>
        </p:nvSpPr>
        <p:spPr bwMode="auto">
          <a:xfrm rot="19468671">
            <a:off x="529167" y="954089"/>
            <a:ext cx="914400" cy="204787"/>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BDAB1">
                <a:alpha val="39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7" name="Flowchart: Process 6"/>
          <p:cNvSpPr>
            <a:spLocks noChangeArrowheads="1"/>
          </p:cNvSpPr>
          <p:nvPr/>
        </p:nvSpPr>
        <p:spPr bwMode="auto">
          <a:xfrm rot="2103354" flipH="1">
            <a:off x="6671734" y="936625"/>
            <a:ext cx="865717"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chemeClr val="bg2">
                <a:alpha val="20000"/>
              </a:scheme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8"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8E2D3E77-1F9E-449F-9E2C-6AD1676472F0}"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0"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                        Oct, 2014                                                      Jiao Tong University, Shanghai</a:t>
            </a:r>
          </a:p>
        </p:txBody>
      </p:sp>
      <p:sp>
        <p:nvSpPr>
          <p:cNvPr id="11" name="TextBox 10"/>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2"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86061388"/>
      </p:ext>
    </p:extLst>
  </p:cSld>
  <p:clrMapOvr>
    <a:masterClrMapping/>
  </p:clrMapOvr>
  <p:transition>
    <p:dissolv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5"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2261289894"/>
      </p:ext>
    </p:extLst>
  </p:cSld>
  <p:clrMapOvr>
    <a:masterClrMapping/>
  </p:clrMapOvr>
  <p:transition>
    <p:dissolv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5"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3288744703"/>
      </p:ext>
    </p:extLst>
  </p:cSld>
  <p:clrMapOvr>
    <a:masterClrMapping/>
  </p:clrMapOvr>
  <p:transition>
    <p:dissolv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3"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2163623963"/>
      </p:ext>
    </p:extLst>
  </p:cSld>
  <p:clrMapOvr>
    <a:masterClrMapping/>
  </p:clrMapOvr>
  <p:transition>
    <p:dissolv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Box 3"/>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5"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503399800"/>
      </p:ext>
    </p:extLst>
  </p:cSld>
  <p:clrMapOvr>
    <a:masterClrMapping/>
  </p:clrMapOvr>
  <p:transition>
    <p:dissolv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1913467" y="1447800"/>
            <a:ext cx="489796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14634" y="1447800"/>
            <a:ext cx="489796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6"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289694547"/>
      </p:ext>
    </p:extLst>
  </p:cSld>
  <p:clrMapOvr>
    <a:masterClrMapping/>
  </p:clrMapOvr>
  <p:transition>
    <p:dissolv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913467" y="1447800"/>
            <a:ext cx="489796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014634" y="1447800"/>
            <a:ext cx="4897967"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014634" y="3924300"/>
            <a:ext cx="4897967"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7"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3107374417"/>
      </p:ext>
    </p:extLst>
  </p:cSld>
  <p:clrMapOvr>
    <a:masterClrMapping/>
  </p:clrMapOvr>
  <p:transition>
    <p:dissolv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1913467" y="1447800"/>
            <a:ext cx="489796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014634" y="1447800"/>
            <a:ext cx="4897967"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014634" y="3924300"/>
            <a:ext cx="4897967"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7"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3702452296"/>
      </p:ext>
    </p:extLst>
  </p:cSld>
  <p:clrMapOvr>
    <a:masterClrMapping/>
  </p:clrMapOvr>
  <p:transition>
    <p:dissolv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lvl1pPr algn="ctr">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1913467" y="1676400"/>
            <a:ext cx="9999133" cy="4800600"/>
          </a:xfrm>
        </p:spPr>
        <p:txBody>
          <a:bodyPr/>
          <a:lstStyle>
            <a:lvl1pPr>
              <a:defRPr>
                <a:latin typeface="Calibri" pitchFamily="34" charset="0"/>
              </a:defRPr>
            </a:lvl1pPr>
          </a:lstStyle>
          <a:p>
            <a:pPr lvl="0"/>
            <a:endParaRPr lang="en-US" noProof="0"/>
          </a:p>
        </p:txBody>
      </p:sp>
      <p:sp>
        <p:nvSpPr>
          <p:cNvPr id="4" name="TextBox 3"/>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5"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2123423619"/>
      </p:ext>
    </p:extLst>
  </p:cSld>
  <p:clrMapOvr>
    <a:masterClrMapping/>
  </p:clrMapOvr>
  <p:transition>
    <p:dissolv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p>
            <a:r>
              <a:rPr lang="en-US"/>
              <a:t>Click to edit Master title style</a:t>
            </a:r>
          </a:p>
        </p:txBody>
      </p:sp>
      <p:sp>
        <p:nvSpPr>
          <p:cNvPr id="3" name="Content Placeholder 2"/>
          <p:cNvSpPr>
            <a:spLocks noGrp="1"/>
          </p:cNvSpPr>
          <p:nvPr>
            <p:ph idx="1"/>
          </p:nvPr>
        </p:nvSpPr>
        <p:spPr>
          <a:xfrm>
            <a:off x="1913467" y="1447800"/>
            <a:ext cx="999913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8467" y="51551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5" name="Picture 88" descr="sealindia.jpg"/>
          <p:cNvPicPr>
            <a:picLocks noChangeAspect="1"/>
          </p:cNvPicPr>
          <p:nvPr userDrawn="1"/>
        </p:nvPicPr>
        <p:blipFill>
          <a:blip r:embed="rId2"/>
          <a:srcRect/>
          <a:stretch>
            <a:fillRect/>
          </a:stretch>
        </p:blipFill>
        <p:spPr bwMode="auto">
          <a:xfrm>
            <a:off x="275168" y="5357298"/>
            <a:ext cx="766763" cy="766763"/>
          </a:xfrm>
          <a:prstGeom prst="rect">
            <a:avLst/>
          </a:prstGeom>
          <a:noFill/>
          <a:ln w="9525">
            <a:noFill/>
            <a:miter lim="800000"/>
            <a:headEnd/>
            <a:tailEnd/>
          </a:ln>
        </p:spPr>
      </p:pic>
    </p:spTree>
    <p:extLst>
      <p:ext uri="{BB962C8B-B14F-4D97-AF65-F5344CB8AC3E}">
        <p14:creationId xmlns:p14="http://schemas.microsoft.com/office/powerpoint/2010/main" val="2228624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B7DA8572-E092-4547-B13A-91EAD8DEBD11}" type="datetime1">
              <a:rPr lang="en-US" smtClean="0">
                <a:solidFill>
                  <a:prstClr val="black">
                    <a:tint val="75000"/>
                  </a:prstClr>
                </a:solidFill>
              </a:rPr>
              <a:t>7/21/2015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566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0353AB5-9362-410D-A8BA-BA3ABD7EFB6F}" type="datetime1">
              <a:rPr lang="en-US" smtClean="0">
                <a:solidFill>
                  <a:prstClr val="black">
                    <a:tint val="75000"/>
                  </a:prstClr>
                </a:solidFill>
              </a:rPr>
              <a:t>7/21/2015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9075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337169-E95A-4190-AACE-7E6753600E32}" type="datetime1">
              <a:rPr lang="en-US" smtClean="0">
                <a:solidFill>
                  <a:prstClr val="black">
                    <a:tint val="75000"/>
                  </a:prstClr>
                </a:solidFill>
              </a:rPr>
              <a:t>7/21/2015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1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E8277E8-BE59-49EB-BA50-A5842A9EA6C2}" type="datetime1">
              <a:rPr lang="en-US" smtClean="0">
                <a:solidFill>
                  <a:prstClr val="black">
                    <a:tint val="75000"/>
                  </a:prstClr>
                </a:solidFill>
              </a:rPr>
              <a:t>7/21/2015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30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6DE4B-16B9-4B4F-BFED-38F34694BA15}" type="datetime1">
              <a:rPr lang="en-US" smtClean="0">
                <a:solidFill>
                  <a:prstClr val="black">
                    <a:tint val="75000"/>
                  </a:prstClr>
                </a:solidFill>
              </a:rPr>
              <a:t>7/21/2015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92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79739C98-03F4-4A66-8775-AE069E78B0CD}" type="datetime1">
              <a:rPr lang="en-US" smtClean="0">
                <a:solidFill>
                  <a:prstClr val="black">
                    <a:tint val="75000"/>
                  </a:prstClr>
                </a:solidFill>
              </a:rPr>
              <a:t>7/21/2015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47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C9E192B8-7EFA-4829-A9FF-0A3DB4746CCE}" type="datetime1">
              <a:rPr lang="en-US" smtClean="0">
                <a:solidFill>
                  <a:prstClr val="black">
                    <a:tint val="75000"/>
                  </a:prstClr>
                </a:solidFill>
              </a:rPr>
              <a:t>7/21/2015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00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AE736-DDFE-4E32-AE00-CE35608697E0}" type="datetime1">
              <a:rPr lang="en-US" smtClean="0">
                <a:solidFill>
                  <a:prstClr val="black">
                    <a:tint val="75000"/>
                  </a:prstClr>
                </a:solidFill>
              </a:rPr>
              <a:t>7/21/2015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1339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8"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12" name="Rectangle 11"/>
          <p:cNvSpPr/>
          <p:nvPr/>
        </p:nvSpPr>
        <p:spPr>
          <a:xfrm>
            <a:off x="1320801"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5" name="Title Placeholder 4"/>
          <p:cNvSpPr>
            <a:spLocks noGrp="1"/>
          </p:cNvSpPr>
          <p:nvPr>
            <p:ph type="title"/>
          </p:nvPr>
        </p:nvSpPr>
        <p:spPr>
          <a:xfrm>
            <a:off x="1913467" y="274638"/>
            <a:ext cx="9999133"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33" name="Text Placeholder 8"/>
          <p:cNvSpPr>
            <a:spLocks noGrp="1"/>
          </p:cNvSpPr>
          <p:nvPr>
            <p:ph type="body" idx="1"/>
          </p:nvPr>
        </p:nvSpPr>
        <p:spPr bwMode="auto">
          <a:xfrm>
            <a:off x="1913467" y="1447800"/>
            <a:ext cx="999913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Rectangle 14"/>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13" name="Oval 1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4" name="Oval 1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23"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F8FD9DEC-199C-4795-8D9C-33576228B844}"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16" name="Footer Placeholder 9"/>
          <p:cNvSpPr txBox="1">
            <a:spLocks/>
          </p:cNvSpPr>
          <p:nvPr userDrawn="1"/>
        </p:nvSpPr>
        <p:spPr>
          <a:xfrm>
            <a:off x="0" y="6381750"/>
            <a:ext cx="11379200" cy="476250"/>
          </a:xfrm>
          <a:prstGeom prst="rect">
            <a:avLst/>
          </a:prstGeom>
        </p:spPr>
        <p:txBody>
          <a:bodyPr anchor="b"/>
          <a:lstStyle/>
          <a:p>
            <a:pPr algn="l" fontAlgn="base">
              <a:spcBef>
                <a:spcPct val="0"/>
              </a:spcBef>
              <a:spcAft>
                <a:spcPct val="0"/>
              </a:spcAft>
              <a:defRPr/>
            </a:pPr>
            <a:r>
              <a:rPr lang="en-US" sz="1400" b="1" dirty="0" smtClean="0">
                <a:solidFill>
                  <a:srgbClr val="835E01"/>
                </a:solidFill>
                <a:latin typeface="Arial Narrow" pitchFamily="34" charset="0"/>
                <a:ea typeface="ＭＳ Ｐゴシック"/>
              </a:rPr>
              <a:t>SEAL, IIT KHARAGPUR      			WEEKLY</a:t>
            </a:r>
            <a:r>
              <a:rPr lang="en-US" sz="1400" b="1" baseline="0" dirty="0" smtClean="0">
                <a:solidFill>
                  <a:srgbClr val="835E01"/>
                </a:solidFill>
                <a:latin typeface="Arial Narrow" pitchFamily="34" charset="0"/>
                <a:ea typeface="ＭＳ Ｐゴシック"/>
              </a:rPr>
              <a:t> TALK #11 			 22/07/2015    </a:t>
            </a:r>
            <a:endParaRPr lang="en-US" sz="1400" b="1" dirty="0">
              <a:solidFill>
                <a:srgbClr val="835E01"/>
              </a:solidFill>
              <a:latin typeface="Arial Narrow" pitchFamily="34" charset="0"/>
              <a:ea typeface="ＭＳ Ｐゴシック"/>
            </a:endParaRPr>
          </a:p>
        </p:txBody>
      </p:sp>
    </p:spTree>
    <p:extLst>
      <p:ext uri="{BB962C8B-B14F-4D97-AF65-F5344CB8AC3E}">
        <p14:creationId xmlns:p14="http://schemas.microsoft.com/office/powerpoint/2010/main" val="28642180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ransition>
    <p:dissolve/>
  </p:transition>
  <p:timing>
    <p:tnLst>
      <p:par>
        <p:cTn id="1" dur="indefinite" restart="never" nodeType="tmRoot"/>
      </p:par>
    </p:tnLst>
  </p:timing>
  <p:hf hdr="0" ftr="0"/>
  <p:txStyles>
    <p:titleStyle>
      <a:lvl1pPr algn="ctr" rtl="0" eaLnBrk="0" fontAlgn="base" hangingPunct="0">
        <a:spcBef>
          <a:spcPct val="0"/>
        </a:spcBef>
        <a:spcAft>
          <a:spcPct val="0"/>
        </a:spcAft>
        <a:defRPr sz="4300" b="1" kern="1200">
          <a:solidFill>
            <a:srgbClr val="9B4C37"/>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2pPr>
      <a:lvl3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3pPr>
      <a:lvl4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4pPr>
      <a:lvl5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ＭＳ Ｐゴシック" charset="-128"/>
          <a:cs typeface="ＭＳ Ｐゴシック" charset="-128"/>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ＭＳ Ｐゴシック" charset="-128"/>
          <a:cs typeface="ＭＳ Ｐゴシック"/>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ＭＳ Ｐゴシック" charset="-128"/>
          <a:cs typeface="ＭＳ Ｐゴシック"/>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ＭＳ Ｐゴシック" charset="-128"/>
          <a:cs typeface="ＭＳ Ｐゴシック"/>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ＭＳ Ｐゴシック" charset="-128"/>
          <a:cs typeface="ＭＳ Ｐゴシック"/>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6.jpg"/><Relationship Id="rId7" Type="http://schemas.openxmlformats.org/officeDocument/2006/relationships/diagramColors" Target="../diagrams/colors5.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04617"/>
            <a:ext cx="9144000" cy="2387600"/>
          </a:xfrm>
        </p:spPr>
        <p:txBody>
          <a:bodyPr>
            <a:normAutofit/>
          </a:bodyPr>
          <a:lstStyle/>
          <a:p>
            <a:r>
              <a:rPr lang="en-US" b="1" dirty="0"/>
              <a:t>Fault Tolerant Infective Countermeasure for </a:t>
            </a:r>
            <a:r>
              <a:rPr lang="en-US" b="1" dirty="0" smtClean="0"/>
              <a:t>AES</a:t>
            </a:r>
            <a:endParaRPr lang="en-US" b="1" dirty="0">
              <a:latin typeface="Calibri Light" charset="0"/>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sz="3200" b="1" dirty="0"/>
              <a:t>Sikhar </a:t>
            </a:r>
            <a:r>
              <a:rPr lang="en-US" sz="3200" b="1" dirty="0" smtClean="0"/>
              <a:t>Patranabis and Abhishek Chakraborty</a:t>
            </a:r>
            <a:endParaRPr lang="en-US" sz="3200" b="1" dirty="0" smtClean="0"/>
          </a:p>
          <a:p>
            <a:r>
              <a:rPr lang="en-US" dirty="0" smtClean="0"/>
              <a:t>Under </a:t>
            </a:r>
            <a:r>
              <a:rPr lang="en-US" dirty="0"/>
              <a:t>the supervision of</a:t>
            </a:r>
          </a:p>
          <a:p>
            <a:r>
              <a:rPr lang="en-US" b="1" dirty="0"/>
              <a:t>Dr. Debdeep Mukhopadhyay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672" y="5241344"/>
            <a:ext cx="1616656" cy="1616656"/>
          </a:xfrm>
          <a:prstGeom prst="rect">
            <a:avLst/>
          </a:prstGeom>
        </p:spPr>
      </p:pic>
      <p:sp>
        <p:nvSpPr>
          <p:cNvPr id="7" name="TextBox 6"/>
          <p:cNvSpPr txBox="1"/>
          <p:nvPr/>
        </p:nvSpPr>
        <p:spPr>
          <a:xfrm>
            <a:off x="0" y="0"/>
            <a:ext cx="1624084"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8" name="Picture 88" descr="sealindia.jpg"/>
          <p:cNvPicPr>
            <a:picLocks noChangeAspect="1"/>
          </p:cNvPicPr>
          <p:nvPr/>
        </p:nvPicPr>
        <p:blipFill>
          <a:blip r:embed="rId4"/>
          <a:srcRect/>
          <a:stretch>
            <a:fillRect/>
          </a:stretch>
        </p:blipFill>
        <p:spPr bwMode="auto">
          <a:xfrm>
            <a:off x="383272" y="228600"/>
            <a:ext cx="766763" cy="766763"/>
          </a:xfrm>
          <a:prstGeom prst="rect">
            <a:avLst/>
          </a:prstGeom>
          <a:noFill/>
          <a:ln w="9525">
            <a:noFill/>
            <a:miter lim="800000"/>
            <a:headEnd/>
            <a:tailEnd/>
          </a:ln>
        </p:spPr>
      </p:pic>
    </p:spTree>
    <p:extLst>
      <p:ext uri="{BB962C8B-B14F-4D97-AF65-F5344CB8AC3E}">
        <p14:creationId xmlns:p14="http://schemas.microsoft.com/office/powerpoint/2010/main" val="25076275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CED</a:t>
            </a:r>
            <a:endParaRPr lang="en-IN" dirty="0"/>
          </a:p>
        </p:txBody>
      </p:sp>
      <p:pic>
        <p:nvPicPr>
          <p:cNvPr id="5"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13466" y="1726702"/>
            <a:ext cx="2926059" cy="3909823"/>
          </a:xfrm>
          <a:prstGeom prst="rect">
            <a:avLst/>
          </a:prstGeom>
          <a:noFill/>
          <a:ln w="9525">
            <a:noFill/>
            <a:miter lim="800000"/>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293" y="1417638"/>
            <a:ext cx="1861525" cy="18808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814" y="3879955"/>
            <a:ext cx="1804481" cy="21481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9870" y="1726702"/>
            <a:ext cx="3202774" cy="3620484"/>
          </a:xfrm>
          <a:prstGeom prst="rect">
            <a:avLst/>
          </a:prstGeom>
        </p:spPr>
      </p:pic>
      <p:sp>
        <p:nvSpPr>
          <p:cNvPr id="9" name="TextBox 8"/>
          <p:cNvSpPr txBox="1"/>
          <p:nvPr/>
        </p:nvSpPr>
        <p:spPr>
          <a:xfrm>
            <a:off x="1330899" y="5690155"/>
            <a:ext cx="4268970" cy="369332"/>
          </a:xfrm>
          <a:prstGeom prst="rect">
            <a:avLst/>
          </a:prstGeom>
          <a:noFill/>
        </p:spPr>
        <p:txBody>
          <a:bodyPr wrap="square" rtlCol="0">
            <a:spAutoFit/>
          </a:bodyPr>
          <a:lstStyle/>
          <a:p>
            <a:pPr algn="ctr"/>
            <a:r>
              <a:rPr lang="en-US" b="1" dirty="0" smtClean="0"/>
              <a:t>Information Redundancy – Robust Codes</a:t>
            </a:r>
            <a:endParaRPr lang="en-IN" b="1" dirty="0"/>
          </a:p>
        </p:txBody>
      </p:sp>
      <p:sp>
        <p:nvSpPr>
          <p:cNvPr id="10" name="TextBox 9"/>
          <p:cNvSpPr txBox="1"/>
          <p:nvPr/>
        </p:nvSpPr>
        <p:spPr>
          <a:xfrm>
            <a:off x="5245024" y="3294616"/>
            <a:ext cx="2926059" cy="369332"/>
          </a:xfrm>
          <a:prstGeom prst="rect">
            <a:avLst/>
          </a:prstGeom>
          <a:noFill/>
        </p:spPr>
        <p:txBody>
          <a:bodyPr wrap="square" rtlCol="0">
            <a:spAutoFit/>
          </a:bodyPr>
          <a:lstStyle/>
          <a:p>
            <a:pPr algn="ctr"/>
            <a:r>
              <a:rPr lang="en-US" b="1" dirty="0" smtClean="0"/>
              <a:t>Time Redundancy </a:t>
            </a:r>
            <a:endParaRPr lang="en-IN" b="1" dirty="0"/>
          </a:p>
        </p:txBody>
      </p:sp>
      <p:sp>
        <p:nvSpPr>
          <p:cNvPr id="11" name="TextBox 10"/>
          <p:cNvSpPr txBox="1"/>
          <p:nvPr/>
        </p:nvSpPr>
        <p:spPr>
          <a:xfrm>
            <a:off x="5245024" y="6059487"/>
            <a:ext cx="2926059" cy="369332"/>
          </a:xfrm>
          <a:prstGeom prst="rect">
            <a:avLst/>
          </a:prstGeom>
          <a:noFill/>
        </p:spPr>
        <p:txBody>
          <a:bodyPr wrap="square" rtlCol="0">
            <a:spAutoFit/>
          </a:bodyPr>
          <a:lstStyle/>
          <a:p>
            <a:pPr algn="ctr"/>
            <a:r>
              <a:rPr lang="en-US" b="1" dirty="0" smtClean="0"/>
              <a:t>Hardware Redundancy </a:t>
            </a:r>
            <a:endParaRPr lang="en-IN" b="1" dirty="0"/>
          </a:p>
        </p:txBody>
      </p:sp>
      <p:sp>
        <p:nvSpPr>
          <p:cNvPr id="12" name="TextBox 11"/>
          <p:cNvSpPr txBox="1"/>
          <p:nvPr/>
        </p:nvSpPr>
        <p:spPr>
          <a:xfrm>
            <a:off x="8438227" y="5497310"/>
            <a:ext cx="2926059" cy="369332"/>
          </a:xfrm>
          <a:prstGeom prst="rect">
            <a:avLst/>
          </a:prstGeom>
          <a:noFill/>
        </p:spPr>
        <p:txBody>
          <a:bodyPr wrap="square" rtlCol="0">
            <a:spAutoFit/>
          </a:bodyPr>
          <a:lstStyle/>
          <a:p>
            <a:pPr algn="ctr"/>
            <a:r>
              <a:rPr lang="en-US" b="1" dirty="0" smtClean="0"/>
              <a:t>Hybrid Redundancy - REPO</a:t>
            </a:r>
            <a:endParaRPr lang="en-IN" b="1" dirty="0"/>
          </a:p>
        </p:txBody>
      </p:sp>
      <p:sp>
        <p:nvSpPr>
          <p:cNvPr id="13" name="TextBox 12"/>
          <p:cNvSpPr txBox="1"/>
          <p:nvPr/>
        </p:nvSpPr>
        <p:spPr>
          <a:xfrm>
            <a:off x="9137372" y="5905689"/>
            <a:ext cx="3054628" cy="769441"/>
          </a:xfrm>
          <a:prstGeom prst="rect">
            <a:avLst/>
          </a:prstGeom>
          <a:noFill/>
        </p:spPr>
        <p:txBody>
          <a:bodyPr wrap="square" rtlCol="0">
            <a:spAutoFit/>
          </a:bodyPr>
          <a:lstStyle/>
          <a:p>
            <a:r>
              <a:rPr lang="en-US" sz="1100" b="1" dirty="0" smtClean="0"/>
              <a:t>Source : </a:t>
            </a:r>
            <a:r>
              <a:rPr lang="en-US" sz="1100" b="1" dirty="0" err="1" smtClean="0"/>
              <a:t>Guo</a:t>
            </a:r>
            <a:r>
              <a:rPr lang="en-US" sz="1100" b="1" dirty="0" smtClean="0"/>
              <a:t> et. al. , Security analysis of concurrent error detection against differential fault analysis – Journal of Cryptographic Engineering, 2014</a:t>
            </a:r>
            <a:endParaRPr lang="en-IN" sz="1100" b="1" dirty="0"/>
          </a:p>
        </p:txBody>
      </p:sp>
    </p:spTree>
    <p:extLst>
      <p:ext uri="{BB962C8B-B14F-4D97-AF65-F5344CB8AC3E}">
        <p14:creationId xmlns:p14="http://schemas.microsoft.com/office/powerpoint/2010/main" val="25723904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Infective Countermeasures</a:t>
            </a:r>
            <a:endParaRPr lang="en-IN" dirty="0"/>
          </a:p>
        </p:txBody>
      </p:sp>
      <p:sp>
        <p:nvSpPr>
          <p:cNvPr id="3" name="Content Placeholder 2"/>
          <p:cNvSpPr>
            <a:spLocks noGrp="1"/>
          </p:cNvSpPr>
          <p:nvPr>
            <p:ph idx="1"/>
          </p:nvPr>
        </p:nvSpPr>
        <p:spPr/>
        <p:txBody>
          <a:bodyPr/>
          <a:lstStyle/>
          <a:p>
            <a:pPr marL="82550" indent="0">
              <a:buNone/>
            </a:pPr>
            <a:endParaRPr lang="en-US" dirty="0" smtClean="0"/>
          </a:p>
          <a:p>
            <a:pPr marL="82550" indent="0">
              <a:buNone/>
            </a:pPr>
            <a:endParaRPr lang="en-US" dirty="0"/>
          </a:p>
          <a:p>
            <a:pPr marL="82550" indent="0">
              <a:buNone/>
            </a:pPr>
            <a:r>
              <a:rPr lang="en-US" dirty="0" smtClean="0"/>
              <a:t>The main initial idea behind infective countermeasures was to diffuse the impact of the fault such that even if the adversary were to attack the comparison step, the state would still be affected</a:t>
            </a:r>
            <a:endParaRPr lang="en-IN" dirty="0"/>
          </a:p>
          <a:p>
            <a:endParaRPr lang="en-IN" dirty="0"/>
          </a:p>
        </p:txBody>
      </p:sp>
    </p:spTree>
    <p:extLst>
      <p:ext uri="{BB962C8B-B14F-4D97-AF65-F5344CB8AC3E}">
        <p14:creationId xmlns:p14="http://schemas.microsoft.com/office/powerpoint/2010/main" val="9068698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Infection Mechanism</a:t>
            </a: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6308" y="1608707"/>
            <a:ext cx="7013449" cy="4183062"/>
          </a:xfrm>
        </p:spPr>
      </p:pic>
      <p:sp>
        <p:nvSpPr>
          <p:cNvPr id="6" name="TextBox 5"/>
          <p:cNvSpPr txBox="1"/>
          <p:nvPr/>
        </p:nvSpPr>
        <p:spPr>
          <a:xfrm>
            <a:off x="6564576" y="5687700"/>
            <a:ext cx="5500047" cy="584775"/>
          </a:xfrm>
          <a:prstGeom prst="rect">
            <a:avLst/>
          </a:prstGeom>
          <a:noFill/>
        </p:spPr>
        <p:txBody>
          <a:bodyPr wrap="square" rtlCol="0">
            <a:spAutoFit/>
          </a:bodyPr>
          <a:lstStyle/>
          <a:p>
            <a:r>
              <a:rPr lang="en-US" sz="1600" b="1" dirty="0" smtClean="0"/>
              <a:t>Source : </a:t>
            </a:r>
            <a:r>
              <a:rPr lang="en-US" sz="1600" b="1" dirty="0" err="1" smtClean="0"/>
              <a:t>Lomne</a:t>
            </a:r>
            <a:r>
              <a:rPr lang="en-US" sz="1600" b="1" dirty="0" smtClean="0"/>
              <a:t> et. al. , On the Need of Randomness in Fault attack Countermeasures – Application to AES, FDTC 2012</a:t>
            </a:r>
            <a:endParaRPr lang="en-IN" sz="1600" b="1" dirty="0"/>
          </a:p>
        </p:txBody>
      </p:sp>
    </p:spTree>
    <p:extLst>
      <p:ext uri="{BB962C8B-B14F-4D97-AF65-F5344CB8AC3E}">
        <p14:creationId xmlns:p14="http://schemas.microsoft.com/office/powerpoint/2010/main" val="21391479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4" y="-203042"/>
            <a:ext cx="10690745" cy="1143000"/>
          </a:xfrm>
        </p:spPr>
        <p:txBody>
          <a:bodyPr>
            <a:normAutofit fontScale="90000"/>
          </a:bodyPr>
          <a:lstStyle/>
          <a:p>
            <a:pPr algn="l"/>
            <a:r>
              <a:rPr lang="en-US" dirty="0" smtClean="0"/>
              <a:t>Infective Countermeasures : </a:t>
            </a:r>
            <a:r>
              <a:rPr lang="en-US" dirty="0" smtClean="0"/>
              <a:t>State </a:t>
            </a:r>
            <a:r>
              <a:rPr lang="en-US" dirty="0" smtClean="0"/>
              <a:t>of the Art</a:t>
            </a:r>
            <a:endParaRPr lang="en-IN" dirty="0"/>
          </a:p>
        </p:txBody>
      </p:sp>
      <p:graphicFrame>
        <p:nvGraphicFramePr>
          <p:cNvPr id="4" name="Content Placeholder 7"/>
          <p:cNvGraphicFramePr>
            <a:graphicFrameLocks/>
          </p:cNvGraphicFramePr>
          <p:nvPr>
            <p:extLst>
              <p:ext uri="{D42A27DB-BD31-4B8C-83A1-F6EECF244321}">
                <p14:modId xmlns:p14="http://schemas.microsoft.com/office/powerpoint/2010/main" val="556429418"/>
              </p:ext>
            </p:extLst>
          </p:nvPr>
        </p:nvGraphicFramePr>
        <p:xfrm>
          <a:off x="1501254" y="682376"/>
          <a:ext cx="10495128" cy="617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62895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 2014 Infective Countermeasure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1248" y="1447800"/>
            <a:ext cx="6120941" cy="5102448"/>
          </a:xfrm>
        </p:spPr>
      </p:pic>
    </p:spTree>
    <p:extLst>
      <p:ext uri="{BB962C8B-B14F-4D97-AF65-F5344CB8AC3E}">
        <p14:creationId xmlns:p14="http://schemas.microsoft.com/office/powerpoint/2010/main" val="31087549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 2014 </a:t>
            </a:r>
            <a:r>
              <a:rPr lang="en-US" dirty="0" smtClean="0"/>
              <a:t>Countermeasure (Contd.) </a:t>
            </a:r>
            <a:endParaRPr lang="en-IN"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1374" y="2304204"/>
            <a:ext cx="4702985" cy="417215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346" y="2263260"/>
            <a:ext cx="5088271" cy="4213097"/>
          </a:xfrm>
          <a:prstGeom prst="rect">
            <a:avLst/>
          </a:prstGeom>
        </p:spPr>
      </p:pic>
      <p:sp>
        <p:nvSpPr>
          <p:cNvPr id="9" name="TextBox 8"/>
          <p:cNvSpPr txBox="1"/>
          <p:nvPr/>
        </p:nvSpPr>
        <p:spPr>
          <a:xfrm>
            <a:off x="2934269" y="1856096"/>
            <a:ext cx="2402006" cy="369332"/>
          </a:xfrm>
          <a:prstGeom prst="rect">
            <a:avLst/>
          </a:prstGeom>
          <a:noFill/>
        </p:spPr>
        <p:txBody>
          <a:bodyPr wrap="square" rtlCol="0">
            <a:spAutoFit/>
          </a:bodyPr>
          <a:lstStyle/>
          <a:p>
            <a:pPr algn="ctr"/>
            <a:r>
              <a:rPr lang="en-US" b="1" dirty="0" smtClean="0"/>
              <a:t>Correct Computation</a:t>
            </a:r>
            <a:endParaRPr lang="en-IN" b="1" dirty="0"/>
          </a:p>
        </p:txBody>
      </p:sp>
      <p:sp>
        <p:nvSpPr>
          <p:cNvPr id="10" name="TextBox 9"/>
          <p:cNvSpPr txBox="1"/>
          <p:nvPr/>
        </p:nvSpPr>
        <p:spPr>
          <a:xfrm>
            <a:off x="8040819" y="1858368"/>
            <a:ext cx="2402006" cy="369332"/>
          </a:xfrm>
          <a:prstGeom prst="rect">
            <a:avLst/>
          </a:prstGeom>
          <a:noFill/>
        </p:spPr>
        <p:txBody>
          <a:bodyPr wrap="square" rtlCol="0">
            <a:spAutoFit/>
          </a:bodyPr>
          <a:lstStyle/>
          <a:p>
            <a:pPr algn="ctr"/>
            <a:r>
              <a:rPr lang="en-US" b="1" dirty="0" smtClean="0"/>
              <a:t>Faulty Computation</a:t>
            </a:r>
            <a:endParaRPr lang="en-IN" b="1" dirty="0"/>
          </a:p>
        </p:txBody>
      </p:sp>
    </p:spTree>
    <p:extLst>
      <p:ext uri="{BB962C8B-B14F-4D97-AF65-F5344CB8AC3E}">
        <p14:creationId xmlns:p14="http://schemas.microsoft.com/office/powerpoint/2010/main" val="28820255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Unexplored Territory-1</a:t>
            </a:r>
            <a:endParaRPr lang="en-IN" dirty="0"/>
          </a:p>
        </p:txBody>
      </p:sp>
      <p:sp>
        <p:nvSpPr>
          <p:cNvPr id="5" name="Content Placeholder 4"/>
          <p:cNvSpPr>
            <a:spLocks noGrp="1"/>
          </p:cNvSpPr>
          <p:nvPr>
            <p:ph idx="1"/>
          </p:nvPr>
        </p:nvSpPr>
        <p:spPr/>
        <p:txBody>
          <a:bodyPr/>
          <a:lstStyle/>
          <a:p>
            <a:pPr marL="82550" indent="0">
              <a:buNone/>
            </a:pPr>
            <a:r>
              <a:rPr lang="en-US" b="1" dirty="0"/>
              <a:t>F</a:t>
            </a:r>
            <a:r>
              <a:rPr lang="en-US" b="1" dirty="0" smtClean="0"/>
              <a:t>ormal </a:t>
            </a:r>
            <a:r>
              <a:rPr lang="en-US" b="1" dirty="0"/>
              <a:t>P</a:t>
            </a:r>
            <a:r>
              <a:rPr lang="en-US" b="1" dirty="0" smtClean="0"/>
              <a:t>roof of Security</a:t>
            </a:r>
          </a:p>
          <a:p>
            <a:pPr marL="403225" lvl="1" indent="0">
              <a:buNone/>
            </a:pPr>
            <a:r>
              <a:rPr lang="en-US" sz="2000" dirty="0" smtClean="0"/>
              <a:t>A frequent criticism of infective countermeasures - </a:t>
            </a:r>
            <a:r>
              <a:rPr lang="en-US" sz="2000" dirty="0" smtClean="0">
                <a:solidFill>
                  <a:srgbClr val="FF0000"/>
                </a:solidFill>
              </a:rPr>
              <a:t>no explicit formal proof of security </a:t>
            </a:r>
            <a:r>
              <a:rPr lang="en-US" dirty="0" smtClean="0"/>
              <a:t>			</a:t>
            </a:r>
          </a:p>
          <a:p>
            <a:pPr marL="403225" lvl="1" indent="0">
              <a:buNone/>
            </a:pPr>
            <a:endParaRPr lang="en-US" dirty="0" smtClean="0"/>
          </a:p>
          <a:p>
            <a:pPr marL="403225" lvl="1" indent="0">
              <a:buNone/>
            </a:pPr>
            <a:endParaRPr lang="en-US" dirty="0" smtClean="0"/>
          </a:p>
          <a:p>
            <a:pPr marL="403225" lvl="1" indent="0">
              <a:buNone/>
            </a:pPr>
            <a:endParaRPr lang="en-US" dirty="0" smtClean="0"/>
          </a:p>
          <a:p>
            <a:pPr marL="403225" lvl="1" indent="0">
              <a:buNone/>
            </a:pPr>
            <a:endParaRPr lang="en-US" dirty="0"/>
          </a:p>
          <a:p>
            <a:pPr marL="403225" lvl="1" indent="0">
              <a:buNone/>
            </a:pPr>
            <a:r>
              <a:rPr lang="en-US" dirty="0" smtClean="0"/>
              <a:t> </a:t>
            </a: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074" y="2415655"/>
            <a:ext cx="6426600" cy="3832746"/>
          </a:xfrm>
          <a:prstGeom prst="rect">
            <a:avLst/>
          </a:prstGeom>
        </p:spPr>
      </p:pic>
    </p:spTree>
    <p:extLst>
      <p:ext uri="{BB962C8B-B14F-4D97-AF65-F5344CB8AC3E}">
        <p14:creationId xmlns:p14="http://schemas.microsoft.com/office/powerpoint/2010/main" val="1045444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Unexplored Territory-||</a:t>
            </a:r>
            <a:endParaRPr lang="en-IN" dirty="0"/>
          </a:p>
        </p:txBody>
      </p:sp>
      <p:sp>
        <p:nvSpPr>
          <p:cNvPr id="3" name="Content Placeholder 2"/>
          <p:cNvSpPr>
            <a:spLocks noGrp="1"/>
          </p:cNvSpPr>
          <p:nvPr>
            <p:ph idx="1"/>
          </p:nvPr>
        </p:nvSpPr>
        <p:spPr>
          <a:xfrm>
            <a:off x="1913468" y="1447800"/>
            <a:ext cx="5933996" cy="4800600"/>
          </a:xfrm>
        </p:spPr>
        <p:txBody>
          <a:bodyPr/>
          <a:lstStyle/>
          <a:p>
            <a:endParaRPr lang="en-US" dirty="0" smtClean="0"/>
          </a:p>
          <a:p>
            <a:r>
              <a:rPr lang="en-US" dirty="0" smtClean="0"/>
              <a:t>The countermeasure provides security against fault attacks that target the state registers</a:t>
            </a:r>
          </a:p>
          <a:p>
            <a:r>
              <a:rPr lang="en-US" dirty="0" smtClean="0"/>
              <a:t>What about faults that target the execution order of instructions instead?</a:t>
            </a:r>
          </a:p>
          <a:p>
            <a:r>
              <a:rPr lang="en-US" dirty="0" smtClean="0"/>
              <a:t>For instance </a:t>
            </a:r>
            <a:r>
              <a:rPr lang="en-US" dirty="0" smtClean="0">
                <a:solidFill>
                  <a:srgbClr val="002060"/>
                </a:solidFill>
              </a:rPr>
              <a:t>instruction skip attacks</a:t>
            </a:r>
            <a:endParaRPr lang="en-IN"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465" y="1927603"/>
            <a:ext cx="3819476" cy="4091059"/>
          </a:xfrm>
          <a:prstGeom prst="rect">
            <a:avLst/>
          </a:prstGeom>
        </p:spPr>
      </p:pic>
      <p:sp>
        <p:nvSpPr>
          <p:cNvPr id="5" name="Oval 4"/>
          <p:cNvSpPr/>
          <p:nvPr/>
        </p:nvSpPr>
        <p:spPr>
          <a:xfrm>
            <a:off x="8284191" y="2893326"/>
            <a:ext cx="1897039" cy="8461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730114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04442" y="2281289"/>
            <a:ext cx="10817181" cy="1723549"/>
          </a:xfrm>
          <a:prstGeom prst="rect">
            <a:avLst/>
          </a:prstGeom>
          <a:noFill/>
        </p:spPr>
        <p:txBody>
          <a:bodyPr wrap="square" rtlCol="0">
            <a:spAutoFit/>
          </a:bodyPr>
          <a:lstStyle/>
          <a:p>
            <a:r>
              <a:rPr lang="en-US" sz="2800" b="1" dirty="0" smtClean="0"/>
              <a:t>Single Fault Injection</a:t>
            </a:r>
            <a:endParaRPr lang="en-US" sz="2000" b="1" dirty="0"/>
          </a:p>
          <a:p>
            <a:pPr marL="285750" indent="-285750">
              <a:buFont typeface="Arial" panose="020B0604020202020204" pitchFamily="34" charset="0"/>
              <a:buChar char="•"/>
            </a:pPr>
            <a:r>
              <a:rPr lang="en-US" sz="2000" dirty="0" smtClean="0"/>
              <a:t>Infection upon detection of fault destroys any correlation between output differential ∆ and key K</a:t>
            </a:r>
          </a:p>
          <a:p>
            <a:pPr marL="285750" indent="-285750">
              <a:buFont typeface="Arial" panose="020B0604020202020204" pitchFamily="34" charset="0"/>
              <a:buChar char="•"/>
            </a:pPr>
            <a:r>
              <a:rPr lang="en-US" sz="2000" dirty="0" smtClean="0"/>
              <a:t>Hence </a:t>
            </a:r>
            <a:r>
              <a:rPr lang="en-US" sz="2000" dirty="0"/>
              <a:t>∆ </a:t>
            </a:r>
            <a:r>
              <a:rPr lang="en-US" sz="2000" dirty="0" smtClean="0"/>
              <a:t>and K are independent</a:t>
            </a: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IN" dirty="0"/>
          </a:p>
        </p:txBody>
      </p:sp>
      <p:sp>
        <p:nvSpPr>
          <p:cNvPr id="2" name="Title 1"/>
          <p:cNvSpPr>
            <a:spLocks noGrp="1"/>
          </p:cNvSpPr>
          <p:nvPr>
            <p:ph type="title"/>
          </p:nvPr>
        </p:nvSpPr>
        <p:spPr/>
        <p:txBody>
          <a:bodyPr>
            <a:normAutofit fontScale="90000"/>
          </a:bodyPr>
          <a:lstStyle/>
          <a:p>
            <a:r>
              <a:rPr lang="en-US" b="1" dirty="0" smtClean="0"/>
              <a:t>Information Theoretic </a:t>
            </a:r>
            <a:r>
              <a:rPr lang="en-US" b="1" dirty="0" smtClean="0"/>
              <a:t>Proof of Security</a:t>
            </a:r>
            <a:endParaRPr lang="en-IN" b="1" dirty="0"/>
          </a:p>
        </p:txBody>
      </p:sp>
      <p:sp>
        <p:nvSpPr>
          <p:cNvPr id="4" name="Content Placeholder 3"/>
          <p:cNvSpPr>
            <a:spLocks noGrp="1"/>
          </p:cNvSpPr>
          <p:nvPr>
            <p:ph idx="1"/>
          </p:nvPr>
        </p:nvSpPr>
        <p:spPr/>
        <p:txBody>
          <a:bodyPr/>
          <a:lstStyle/>
          <a:p>
            <a:pPr marL="0" indent="0">
              <a:buNone/>
            </a:pPr>
            <a:endParaRPr lang="en-US" dirty="0" smtClean="0"/>
          </a:p>
          <a:p>
            <a:endParaRPr lang="en-IN"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6" y="1455758"/>
            <a:ext cx="6489879" cy="7490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613" y="3060810"/>
            <a:ext cx="2519966" cy="3395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931" y="3427623"/>
            <a:ext cx="9042778" cy="3182302"/>
          </a:xfrm>
          <a:prstGeom prst="rect">
            <a:avLst/>
          </a:prstGeom>
        </p:spPr>
      </p:pic>
    </p:spTree>
    <p:extLst>
      <p:ext uri="{BB962C8B-B14F-4D97-AF65-F5344CB8AC3E}">
        <p14:creationId xmlns:p14="http://schemas.microsoft.com/office/powerpoint/2010/main" val="12759484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Proofs (contd.)</a:t>
            </a:r>
            <a:endParaRPr lang="en-IN" dirty="0"/>
          </a:p>
        </p:txBody>
      </p:sp>
      <p:sp>
        <p:nvSpPr>
          <p:cNvPr id="3" name="Content Placeholder 2"/>
          <p:cNvSpPr>
            <a:spLocks noGrp="1"/>
          </p:cNvSpPr>
          <p:nvPr>
            <p:ph idx="1"/>
          </p:nvPr>
        </p:nvSpPr>
        <p:spPr>
          <a:xfrm>
            <a:off x="1654158" y="1816290"/>
            <a:ext cx="4268969" cy="3953332"/>
          </a:xfrm>
        </p:spPr>
        <p:txBody>
          <a:bodyPr/>
          <a:lstStyle/>
          <a:p>
            <a:r>
              <a:rPr lang="en-US" sz="2800" b="1" dirty="0" smtClean="0"/>
              <a:t>Multiple Fault Injection</a:t>
            </a:r>
          </a:p>
          <a:p>
            <a:pPr lvl="1"/>
            <a:r>
              <a:rPr lang="en-US" sz="2400" dirty="0" smtClean="0"/>
              <a:t>The adversary must introduce the same fault in a redundant-cipher round pair</a:t>
            </a:r>
          </a:p>
          <a:p>
            <a:pPr lvl="1"/>
            <a:r>
              <a:rPr lang="en-US" sz="2400" dirty="0" smtClean="0"/>
              <a:t>Not easy due to the presence of random intermediate dummy rounds in between  </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435" y="1174845"/>
            <a:ext cx="5793972" cy="4226287"/>
          </a:xfrm>
          <a:prstGeom prst="rect">
            <a:avLst/>
          </a:prstGeom>
        </p:spPr>
      </p:pic>
      <p:sp>
        <p:nvSpPr>
          <p:cNvPr id="5" name="TextBox 4"/>
          <p:cNvSpPr txBox="1"/>
          <p:nvPr/>
        </p:nvSpPr>
        <p:spPr>
          <a:xfrm>
            <a:off x="7796531" y="5602069"/>
            <a:ext cx="2565779" cy="646331"/>
          </a:xfrm>
          <a:prstGeom prst="rect">
            <a:avLst/>
          </a:prstGeom>
          <a:noFill/>
        </p:spPr>
        <p:txBody>
          <a:bodyPr wrap="square" rtlCol="0">
            <a:spAutoFit/>
          </a:bodyPr>
          <a:lstStyle/>
          <a:p>
            <a:pPr algn="ctr"/>
            <a:r>
              <a:rPr lang="en-US" b="1" dirty="0" smtClean="0"/>
              <a:t>The Attack Probability for 30 Dummy </a:t>
            </a:r>
            <a:r>
              <a:rPr lang="en-US" b="1" dirty="0"/>
              <a:t>R</a:t>
            </a:r>
            <a:r>
              <a:rPr lang="en-US" b="1" dirty="0" smtClean="0"/>
              <a:t>ounds</a:t>
            </a:r>
            <a:r>
              <a:rPr lang="en-US" dirty="0" smtClean="0"/>
              <a:t> </a:t>
            </a:r>
            <a:endParaRPr lang="en-IN" dirty="0"/>
          </a:p>
        </p:txBody>
      </p:sp>
    </p:spTree>
    <p:extLst>
      <p:ext uri="{BB962C8B-B14F-4D97-AF65-F5344CB8AC3E}">
        <p14:creationId xmlns:p14="http://schemas.microsoft.com/office/powerpoint/2010/main" val="18359036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IN" dirty="0"/>
          </a:p>
        </p:txBody>
      </p:sp>
      <p:sp>
        <p:nvSpPr>
          <p:cNvPr id="3" name="Content Placeholder 2"/>
          <p:cNvSpPr>
            <a:spLocks noGrp="1"/>
          </p:cNvSpPr>
          <p:nvPr>
            <p:ph idx="1"/>
          </p:nvPr>
        </p:nvSpPr>
        <p:spPr/>
        <p:txBody>
          <a:bodyPr/>
          <a:lstStyle/>
          <a:p>
            <a:r>
              <a:rPr lang="en-US" dirty="0" smtClean="0"/>
              <a:t>Introduction</a:t>
            </a:r>
          </a:p>
          <a:p>
            <a:r>
              <a:rPr lang="en-US" dirty="0" smtClean="0"/>
              <a:t>Differential Fault Analysis (DFA)</a:t>
            </a:r>
            <a:r>
              <a:rPr lang="en-US" dirty="0" smtClean="0"/>
              <a:t> </a:t>
            </a:r>
          </a:p>
          <a:p>
            <a:r>
              <a:rPr lang="en-US" dirty="0" smtClean="0"/>
              <a:t>Countermeasures to DFA – Detection </a:t>
            </a:r>
            <a:r>
              <a:rPr lang="en-US" dirty="0" err="1" smtClean="0"/>
              <a:t>vs</a:t>
            </a:r>
            <a:r>
              <a:rPr lang="en-US" dirty="0" smtClean="0"/>
              <a:t> Infection</a:t>
            </a:r>
          </a:p>
          <a:p>
            <a:r>
              <a:rPr lang="en-US" dirty="0" smtClean="0"/>
              <a:t>Infective Countermeasures – Formal Proofs of Security</a:t>
            </a:r>
          </a:p>
          <a:p>
            <a:r>
              <a:rPr lang="en-US" dirty="0" smtClean="0"/>
              <a:t>Infective Countermeasures - Loopholes</a:t>
            </a:r>
          </a:p>
          <a:p>
            <a:r>
              <a:rPr lang="en-US" dirty="0" smtClean="0"/>
              <a:t>Fault Tolerant Implementation of Infective Countermeasures</a:t>
            </a:r>
          </a:p>
          <a:p>
            <a:r>
              <a:rPr lang="en-US" dirty="0" smtClean="0"/>
              <a:t>Conclusions</a:t>
            </a:r>
          </a:p>
        </p:txBody>
      </p:sp>
    </p:spTree>
    <p:extLst>
      <p:ext uri="{BB962C8B-B14F-4D97-AF65-F5344CB8AC3E}">
        <p14:creationId xmlns:p14="http://schemas.microsoft.com/office/powerpoint/2010/main" val="24368016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Proofs (contd.)</a:t>
            </a:r>
            <a:endParaRPr lang="en-IN" dirty="0"/>
          </a:p>
        </p:txBody>
      </p:sp>
      <p:sp>
        <p:nvSpPr>
          <p:cNvPr id="3" name="Content Placeholder 2"/>
          <p:cNvSpPr>
            <a:spLocks noGrp="1"/>
          </p:cNvSpPr>
          <p:nvPr>
            <p:ph idx="1"/>
          </p:nvPr>
        </p:nvSpPr>
        <p:spPr/>
        <p:txBody>
          <a:bodyPr/>
          <a:lstStyle/>
          <a:p>
            <a:pPr marL="82550" indent="0">
              <a:buNone/>
            </a:pPr>
            <a:r>
              <a:rPr lang="en-US" dirty="0" smtClean="0"/>
              <a:t>The Evaluation</a:t>
            </a:r>
          </a:p>
          <a:p>
            <a:pPr marL="82550" indent="0">
              <a:buNone/>
            </a:pPr>
            <a:r>
              <a:rPr lang="en-US" sz="2000" dirty="0" smtClean="0"/>
              <a:t>We </a:t>
            </a:r>
            <a:r>
              <a:rPr lang="en-US" sz="2000" dirty="0"/>
              <a:t>focus on the event </a:t>
            </a:r>
            <a:r>
              <a:rPr lang="en-US" sz="2000" i="1" dirty="0"/>
              <a:t>e’</a:t>
            </a:r>
            <a:r>
              <a:rPr lang="en-US" sz="2000" dirty="0"/>
              <a:t> where an adversary introduces the same fault in a </a:t>
            </a:r>
            <a:r>
              <a:rPr lang="en-US" sz="2000" dirty="0" smtClean="0"/>
              <a:t>redundant-cipher </a:t>
            </a:r>
            <a:r>
              <a:rPr lang="en-US" sz="2000" dirty="0"/>
              <a:t>round pair</a:t>
            </a:r>
          </a:p>
          <a:p>
            <a:pPr marL="0" indent="0">
              <a:buNone/>
            </a:pPr>
            <a:endParaRPr lang="en-US" dirty="0"/>
          </a:p>
          <a:p>
            <a:pPr lvl="1"/>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319" y="2738340"/>
            <a:ext cx="3624695" cy="8785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376" y="2906973"/>
            <a:ext cx="2034279" cy="4024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246" y="3701598"/>
            <a:ext cx="9505815" cy="2972158"/>
          </a:xfrm>
          <a:prstGeom prst="rect">
            <a:avLst/>
          </a:prstGeom>
        </p:spPr>
      </p:pic>
      <mc:AlternateContent xmlns:mc="http://schemas.openxmlformats.org/markup-compatibility/2006">
        <mc:Choice xmlns:a14="http://schemas.microsoft.com/office/drawing/2010/main" Requires="a14">
          <p:sp>
            <p:nvSpPr>
              <p:cNvPr id="8" name="Rectangular Callout 7"/>
              <p:cNvSpPr/>
              <p:nvPr/>
            </p:nvSpPr>
            <p:spPr>
              <a:xfrm>
                <a:off x="5116488" y="1502392"/>
                <a:ext cx="1796545" cy="110175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Set of faults possible for key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oMath>
                </a14:m>
                <a:endParaRPr lang="en-IN" sz="2400" dirty="0"/>
              </a:p>
            </p:txBody>
          </p:sp>
        </mc:Choice>
        <mc:Fallback>
          <p:sp>
            <p:nvSpPr>
              <p:cNvPr id="8" name="Rectangular Callout 7"/>
              <p:cNvSpPr>
                <a:spLocks noRot="1" noChangeAspect="1" noMove="1" noResize="1" noEditPoints="1" noAdjustHandles="1" noChangeArrowheads="1" noChangeShapeType="1" noTextEdit="1"/>
              </p:cNvSpPr>
              <p:nvPr/>
            </p:nvSpPr>
            <p:spPr>
              <a:xfrm>
                <a:off x="5116488" y="1502392"/>
                <a:ext cx="1796545" cy="1101757"/>
              </a:xfrm>
              <a:prstGeom prst="wedgeRectCallout">
                <a:avLst/>
              </a:prstGeom>
              <a:blipFill rotWithShape="0">
                <a:blip r:embed="rId6"/>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9853949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Instruction Skip Fault Model</a:t>
            </a:r>
            <a:endParaRPr lang="en-IN" dirty="0"/>
          </a:p>
        </p:txBody>
      </p:sp>
      <p:sp>
        <p:nvSpPr>
          <p:cNvPr id="3" name="Content Placeholder 2"/>
          <p:cNvSpPr>
            <a:spLocks noGrp="1"/>
          </p:cNvSpPr>
          <p:nvPr>
            <p:ph idx="1"/>
          </p:nvPr>
        </p:nvSpPr>
        <p:spPr/>
        <p:txBody>
          <a:bodyPr/>
          <a:lstStyle/>
          <a:p>
            <a:endParaRPr lang="en-US" sz="2400" dirty="0"/>
          </a:p>
          <a:p>
            <a:r>
              <a:rPr lang="en-US" sz="2400" dirty="0"/>
              <a:t>The </a:t>
            </a:r>
            <a:r>
              <a:rPr lang="en-US" sz="2400" dirty="0"/>
              <a:t>adversary can skip an instruction </a:t>
            </a:r>
          </a:p>
          <a:p>
            <a:r>
              <a:rPr lang="en-US" sz="2400" dirty="0"/>
              <a:t>Equivalent to replacing instruction by a NOP</a:t>
            </a:r>
          </a:p>
          <a:p>
            <a:r>
              <a:rPr lang="en-US" sz="2400" dirty="0"/>
              <a:t>Practically achievable on a variety of architectures</a:t>
            </a:r>
          </a:p>
          <a:p>
            <a:pPr lvl="1"/>
            <a:r>
              <a:rPr lang="en-US" sz="2400" dirty="0"/>
              <a:t>8-bit AVR microcontrollers</a:t>
            </a:r>
          </a:p>
          <a:p>
            <a:pPr lvl="1"/>
            <a:r>
              <a:rPr lang="en-US" sz="2400" dirty="0"/>
              <a:t>32-bit ARM9 processor</a:t>
            </a:r>
          </a:p>
          <a:p>
            <a:pPr lvl="1"/>
            <a:r>
              <a:rPr lang="en-US" sz="2400" dirty="0"/>
              <a:t>32-bit ARM Cortex-M3 processor</a:t>
            </a:r>
          </a:p>
          <a:p>
            <a:r>
              <a:rPr lang="en-US" sz="2400" dirty="0"/>
              <a:t>Variety of injection techniques possible - Clock glitches, EM Glitches, Voltage glitches and Laser shots</a:t>
            </a:r>
            <a:endParaRPr lang="en-IN" sz="2400" dirty="0"/>
          </a:p>
          <a:p>
            <a:endParaRPr lang="en-IN" sz="2400" dirty="0"/>
          </a:p>
        </p:txBody>
      </p:sp>
    </p:spTree>
    <p:extLst>
      <p:ext uri="{BB962C8B-B14F-4D97-AF65-F5344CB8AC3E}">
        <p14:creationId xmlns:p14="http://schemas.microsoft.com/office/powerpoint/2010/main" val="20762524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Attack Idea</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0787" y="1511443"/>
            <a:ext cx="8049471" cy="4883197"/>
          </a:xfrm>
        </p:spPr>
      </p:pic>
      <p:sp>
        <p:nvSpPr>
          <p:cNvPr id="5" name="Flowchart: Process 4"/>
          <p:cNvSpPr/>
          <p:nvPr/>
        </p:nvSpPr>
        <p:spPr>
          <a:xfrm>
            <a:off x="2600787" y="5104262"/>
            <a:ext cx="2790079" cy="232012"/>
          </a:xfrm>
          <a:prstGeom prst="flowChart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lowchart: Card 5"/>
          <p:cNvSpPr/>
          <p:nvPr/>
        </p:nvSpPr>
        <p:spPr>
          <a:xfrm>
            <a:off x="5650173" y="5336274"/>
            <a:ext cx="2415654" cy="887105"/>
          </a:xfrm>
          <a:prstGeom prst="flowChartPunchedCar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if the adversary skips this step??</a:t>
            </a:r>
            <a:endParaRPr lang="en-IN" dirty="0"/>
          </a:p>
        </p:txBody>
      </p:sp>
    </p:spTree>
    <p:extLst>
      <p:ext uri="{BB962C8B-B14F-4D97-AF65-F5344CB8AC3E}">
        <p14:creationId xmlns:p14="http://schemas.microsoft.com/office/powerpoint/2010/main" val="37753319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058" y="3571875"/>
            <a:ext cx="8496300" cy="3286125"/>
          </a:xfrm>
          <a:prstGeom prst="rect">
            <a:avLst/>
          </a:prstGeom>
        </p:spPr>
      </p:pic>
      <p:sp>
        <p:nvSpPr>
          <p:cNvPr id="2" name="Title 1"/>
          <p:cNvSpPr>
            <a:spLocks noGrp="1"/>
          </p:cNvSpPr>
          <p:nvPr>
            <p:ph type="title"/>
          </p:nvPr>
        </p:nvSpPr>
        <p:spPr/>
        <p:txBody>
          <a:bodyPr/>
          <a:lstStyle/>
          <a:p>
            <a:r>
              <a:rPr lang="en-US" dirty="0" smtClean="0"/>
              <a:t>The Attack Procedure</a:t>
            </a:r>
            <a:endParaRPr lang="en-IN"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8309" y="111551"/>
            <a:ext cx="1778000" cy="3187700"/>
          </a:xfrm>
        </p:spPr>
      </p:pic>
      <p:graphicFrame>
        <p:nvGraphicFramePr>
          <p:cNvPr id="5" name="Diagram 4"/>
          <p:cNvGraphicFramePr/>
          <p:nvPr>
            <p:extLst>
              <p:ext uri="{D42A27DB-BD31-4B8C-83A1-F6EECF244321}">
                <p14:modId xmlns:p14="http://schemas.microsoft.com/office/powerpoint/2010/main" val="2608264665"/>
              </p:ext>
            </p:extLst>
          </p:nvPr>
        </p:nvGraphicFramePr>
        <p:xfrm>
          <a:off x="4059956" y="1635983"/>
          <a:ext cx="7852644" cy="1935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20621" y="3104793"/>
            <a:ext cx="2124075" cy="2287565"/>
          </a:xfrm>
          <a:prstGeom prst="rect">
            <a:avLst/>
          </a:prstGeom>
        </p:spPr>
      </p:pic>
      <p:sp>
        <p:nvSpPr>
          <p:cNvPr id="12" name="Oval 11"/>
          <p:cNvSpPr/>
          <p:nvPr/>
        </p:nvSpPr>
        <p:spPr>
          <a:xfrm>
            <a:off x="7895749" y="5675527"/>
            <a:ext cx="2075378" cy="98651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10120621" y="5845620"/>
            <a:ext cx="2005242" cy="646331"/>
          </a:xfrm>
          <a:prstGeom prst="rect">
            <a:avLst/>
          </a:prstGeom>
          <a:noFill/>
        </p:spPr>
        <p:txBody>
          <a:bodyPr wrap="square" rtlCol="0">
            <a:spAutoFit/>
          </a:bodyPr>
          <a:lstStyle/>
          <a:p>
            <a:r>
              <a:rPr lang="en-US" b="1" dirty="0" smtClean="0">
                <a:solidFill>
                  <a:srgbClr val="C00000"/>
                </a:solidFill>
              </a:rPr>
              <a:t>Replaced by a Redundant Round</a:t>
            </a:r>
            <a:endParaRPr lang="en-IN" b="1" dirty="0">
              <a:solidFill>
                <a:srgbClr val="C00000"/>
              </a:solidFill>
            </a:endParaRPr>
          </a:p>
        </p:txBody>
      </p:sp>
    </p:spTree>
    <p:extLst>
      <p:ext uri="{BB962C8B-B14F-4D97-AF65-F5344CB8AC3E}">
        <p14:creationId xmlns:p14="http://schemas.microsoft.com/office/powerpoint/2010/main" val="28912162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Information Leakage</a:t>
            </a:r>
            <a:endParaRPr lang="en-IN" dirty="0"/>
          </a:p>
        </p:txBody>
      </p:sp>
      <p:sp>
        <p:nvSpPr>
          <p:cNvPr id="3" name="Content Placeholder 2"/>
          <p:cNvSpPr>
            <a:spLocks noGrp="1"/>
          </p:cNvSpPr>
          <p:nvPr>
            <p:ph idx="1"/>
          </p:nvPr>
        </p:nvSpPr>
        <p:spPr/>
        <p:txBody>
          <a:bodyPr/>
          <a:lstStyle/>
          <a:p>
            <a:r>
              <a:rPr lang="en-US" dirty="0" smtClean="0"/>
              <a:t>Consider the event </a:t>
            </a:r>
            <a:r>
              <a:rPr lang="en-US" i="1" dirty="0" smtClean="0"/>
              <a:t>e </a:t>
            </a:r>
            <a:r>
              <a:rPr lang="en-US" dirty="0" smtClean="0"/>
              <a:t>that the attacker successfully performs the instruction skip to recover the key</a:t>
            </a:r>
            <a:endParaRPr lang="en-IN"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806" y="2505003"/>
            <a:ext cx="6245464" cy="1288506"/>
          </a:xfrm>
          <a:prstGeom prst="rect">
            <a:avLst/>
          </a:prstGeom>
          <a:solidFill>
            <a:schemeClr val="bg2"/>
          </a:solidFill>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991" y="3944203"/>
            <a:ext cx="9259732" cy="2913797"/>
          </a:xfrm>
          <a:prstGeom prst="rect">
            <a:avLst/>
          </a:prstGeom>
          <a:ln>
            <a:solidFill>
              <a:schemeClr val="bg1"/>
            </a:solidFill>
          </a:ln>
        </p:spPr>
      </p:pic>
    </p:spTree>
    <p:extLst>
      <p:ext uri="{BB962C8B-B14F-4D97-AF65-F5344CB8AC3E}">
        <p14:creationId xmlns:p14="http://schemas.microsoft.com/office/powerpoint/2010/main" val="11799316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Loop Holes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9782190"/>
              </p:ext>
            </p:extLst>
          </p:nvPr>
        </p:nvGraphicFramePr>
        <p:xfrm>
          <a:off x="1912938" y="1447800"/>
          <a:ext cx="999966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7843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Infective Countermeasure</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2660844"/>
              </p:ext>
            </p:extLst>
          </p:nvPr>
        </p:nvGraphicFramePr>
        <p:xfrm>
          <a:off x="1912938" y="1447800"/>
          <a:ext cx="999966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2466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 Skips on the Modified Countermeasure</a:t>
            </a:r>
            <a:endParaRPr lang="en-IN" dirty="0"/>
          </a:p>
        </p:txBody>
      </p:sp>
      <p:sp>
        <p:nvSpPr>
          <p:cNvPr id="3" name="Content Placeholder 2"/>
          <p:cNvSpPr>
            <a:spLocks noGrp="1"/>
          </p:cNvSpPr>
          <p:nvPr>
            <p:ph idx="1"/>
          </p:nvPr>
        </p:nvSpPr>
        <p:spPr/>
        <p:txBody>
          <a:bodyPr/>
          <a:lstStyle/>
          <a:p>
            <a:r>
              <a:rPr lang="en-US" sz="2400" dirty="0" smtClean="0"/>
              <a:t>Must skip two instructions now – the round counter increment as well as the masking steps in two separate rounds</a:t>
            </a:r>
          </a:p>
          <a:p>
            <a:r>
              <a:rPr lang="en-US" sz="2400" dirty="0" smtClean="0"/>
              <a:t>Practically feasible second order fault attack?</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396" y="2676246"/>
            <a:ext cx="10190203" cy="3908111"/>
          </a:xfrm>
          <a:prstGeom prst="rect">
            <a:avLst/>
          </a:prstGeom>
        </p:spPr>
      </p:pic>
    </p:spTree>
    <p:extLst>
      <p:ext uri="{BB962C8B-B14F-4D97-AF65-F5344CB8AC3E}">
        <p14:creationId xmlns:p14="http://schemas.microsoft.com/office/powerpoint/2010/main" val="4198071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Comparisons</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2335" y="1593447"/>
            <a:ext cx="10245599" cy="4534398"/>
          </a:xfrm>
        </p:spPr>
      </p:pic>
    </p:spTree>
    <p:extLst>
      <p:ext uri="{BB962C8B-B14F-4D97-AF65-F5344CB8AC3E}">
        <p14:creationId xmlns:p14="http://schemas.microsoft.com/office/powerpoint/2010/main" val="12480473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1" y="2743200"/>
            <a:ext cx="7497763" cy="1143000"/>
          </a:xfrm>
          <a:prstGeom prst="rect">
            <a:avLst/>
          </a:prstGeom>
        </p:spPr>
        <p:txBody>
          <a:bodyPr/>
          <a:lstStyle>
            <a:lvl1pPr algn="ctr" rtl="0" eaLnBrk="0" fontAlgn="base" hangingPunct="0">
              <a:spcBef>
                <a:spcPct val="0"/>
              </a:spcBef>
              <a:spcAft>
                <a:spcPct val="0"/>
              </a:spcAft>
              <a:defRPr sz="4300" b="1" kern="1200">
                <a:solidFill>
                  <a:srgbClr val="9B4C37"/>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2pPr>
            <a:lvl3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3pPr>
            <a:lvl4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4pPr>
            <a:lvl5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lstStyle>
          <a:p>
            <a:pPr>
              <a:defRPr/>
            </a:pPr>
            <a:r>
              <a:rPr lang="en-US" sz="3900" i="1" dirty="0" smtClean="0">
                <a:solidFill>
                  <a:srgbClr val="FF0000"/>
                </a:solidFill>
                <a:effectLst>
                  <a:outerShdw blurRad="38100" dist="38100" dir="2700000" algn="tl">
                    <a:srgbClr val="C0C0C0"/>
                  </a:outerShdw>
                </a:effectLst>
                <a:latin typeface="Cambria" charset="0"/>
              </a:rPr>
              <a:t>But what about other Instruction Skip instances ??</a:t>
            </a:r>
            <a:endParaRPr lang="en-US" sz="3900" i="1" dirty="0">
              <a:solidFill>
                <a:srgbClr val="FF0000"/>
              </a:solidFill>
              <a:effectLst>
                <a:outerShdw blurRad="38100" dist="38100" dir="2700000" algn="tl">
                  <a:srgbClr val="C0C0C0"/>
                </a:outerShdw>
              </a:effectLst>
              <a:latin typeface="Cambria" charset="0"/>
            </a:endParaRPr>
          </a:p>
        </p:txBody>
      </p:sp>
    </p:spTree>
    <p:extLst>
      <p:ext uri="{BB962C8B-B14F-4D97-AF65-F5344CB8AC3E}">
        <p14:creationId xmlns:p14="http://schemas.microsoft.com/office/powerpoint/2010/main" val="38660229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 Fault Analysis and Countermeasures</a:t>
            </a:r>
            <a:endParaRPr lang="en-IN" dirty="0"/>
          </a:p>
        </p:txBody>
      </p:sp>
      <p:graphicFrame>
        <p:nvGraphicFramePr>
          <p:cNvPr id="7" name="Diagram 6"/>
          <p:cNvGraphicFramePr/>
          <p:nvPr>
            <p:extLst>
              <p:ext uri="{D42A27DB-BD31-4B8C-83A1-F6EECF244321}">
                <p14:modId xmlns:p14="http://schemas.microsoft.com/office/powerpoint/2010/main" val="2073779701"/>
              </p:ext>
            </p:extLst>
          </p:nvPr>
        </p:nvGraphicFramePr>
        <p:xfrm>
          <a:off x="3043452" y="2006221"/>
          <a:ext cx="7178722" cy="4039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660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Fault Tolerance at the Instruction Level</a:t>
            </a:r>
            <a:endParaRPr lang="en-IN" dirty="0"/>
          </a:p>
        </p:txBody>
      </p:sp>
      <p:sp>
        <p:nvSpPr>
          <p:cNvPr id="3" name="Content Placeholder 2"/>
          <p:cNvSpPr>
            <a:spLocks noGrp="1"/>
          </p:cNvSpPr>
          <p:nvPr>
            <p:ph idx="1"/>
          </p:nvPr>
        </p:nvSpPr>
        <p:spPr/>
        <p:txBody>
          <a:bodyPr/>
          <a:lstStyle/>
          <a:p>
            <a:r>
              <a:rPr lang="en-US" sz="2800" dirty="0"/>
              <a:t>Injection of faults in two instructions separated by only a few clock cycles is difficult to achieve in practice</a:t>
            </a:r>
          </a:p>
          <a:p>
            <a:r>
              <a:rPr lang="en-US" sz="2800" dirty="0"/>
              <a:t>Rewrite compiler generated assembly code by replacing each instruction by a sequence of one or more idempotent instructions</a:t>
            </a:r>
          </a:p>
          <a:p>
            <a:r>
              <a:rPr lang="en-US" sz="2800" dirty="0"/>
              <a:t>All instructions belong to the x86 instruction set and have uniform size of 32 bits</a:t>
            </a:r>
          </a:p>
          <a:p>
            <a:r>
              <a:rPr lang="en-US" sz="2800" dirty="0"/>
              <a:t>Provides protection against instruction skip attacks in general</a:t>
            </a:r>
            <a:endParaRPr lang="en-IN" sz="2800" dirty="0"/>
          </a:p>
          <a:p>
            <a:endParaRPr lang="en-IN" sz="2800" dirty="0"/>
          </a:p>
        </p:txBody>
      </p:sp>
    </p:spTree>
    <p:extLst>
      <p:ext uri="{BB962C8B-B14F-4D97-AF65-F5344CB8AC3E}">
        <p14:creationId xmlns:p14="http://schemas.microsoft.com/office/powerpoint/2010/main" val="31593081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a:t>
            </a:r>
            <a:r>
              <a:rPr lang="en-US" dirty="0" smtClean="0"/>
              <a:t>Instruction Replacement </a:t>
            </a:r>
            <a:r>
              <a:rPr lang="en-US" dirty="0"/>
              <a:t>Sequences</a:t>
            </a:r>
            <a:endParaRPr lang="en-IN"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4776" y="1582632"/>
            <a:ext cx="10827224" cy="5050179"/>
          </a:xfrm>
        </p:spPr>
      </p:pic>
    </p:spTree>
    <p:extLst>
      <p:ext uri="{BB962C8B-B14F-4D97-AF65-F5344CB8AC3E}">
        <p14:creationId xmlns:p14="http://schemas.microsoft.com/office/powerpoint/2010/main" val="13771752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a:t>
            </a:r>
            <a:r>
              <a:rPr lang="en-US" dirty="0" smtClean="0"/>
              <a:t>Instruction Replacement </a:t>
            </a:r>
            <a:r>
              <a:rPr lang="en-US" dirty="0"/>
              <a:t>Sequences</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541" y="1632424"/>
            <a:ext cx="10658460" cy="5225575"/>
          </a:xfrm>
        </p:spPr>
      </p:pic>
    </p:spTree>
    <p:extLst>
      <p:ext uri="{BB962C8B-B14F-4D97-AF65-F5344CB8AC3E}">
        <p14:creationId xmlns:p14="http://schemas.microsoft.com/office/powerpoint/2010/main" val="3948041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Code </a:t>
            </a:r>
            <a:r>
              <a:rPr lang="en-US" dirty="0" smtClean="0"/>
              <a:t>Size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9104" y="2204114"/>
            <a:ext cx="9587857" cy="3364172"/>
          </a:xfrm>
        </p:spPr>
      </p:pic>
    </p:spTree>
    <p:extLst>
      <p:ext uri="{BB962C8B-B14F-4D97-AF65-F5344CB8AC3E}">
        <p14:creationId xmlns:p14="http://schemas.microsoft.com/office/powerpoint/2010/main" val="16960566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Studies</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4298" y="1547492"/>
            <a:ext cx="5048955" cy="4601217"/>
          </a:xfrm>
        </p:spPr>
      </p:pic>
    </p:spTree>
    <p:extLst>
      <p:ext uri="{BB962C8B-B14F-4D97-AF65-F5344CB8AC3E}">
        <p14:creationId xmlns:p14="http://schemas.microsoft.com/office/powerpoint/2010/main" val="6849131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IN" dirty="0"/>
          </a:p>
        </p:txBody>
      </p:sp>
      <p:pic>
        <p:nvPicPr>
          <p:cNvPr id="4" name="Content Placeholder 2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6281" y="1417638"/>
            <a:ext cx="7135235" cy="5020383"/>
          </a:xfrm>
        </p:spPr>
      </p:pic>
    </p:spTree>
    <p:extLst>
      <p:ext uri="{BB962C8B-B14F-4D97-AF65-F5344CB8AC3E}">
        <p14:creationId xmlns:p14="http://schemas.microsoft.com/office/powerpoint/2010/main" val="32985722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IN" dirty="0"/>
          </a:p>
        </p:txBody>
      </p:sp>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13466" y="1310185"/>
            <a:ext cx="10207063" cy="5274765"/>
          </a:xfrm>
          <a:prstGeom prst="rect">
            <a:avLst/>
          </a:prstGeom>
          <a:noFill/>
          <a:ln w="9525">
            <a:noFill/>
            <a:miter lim="800000"/>
            <a:headEnd/>
            <a:tailEnd/>
          </a:ln>
        </p:spPr>
      </p:pic>
      <p:sp>
        <p:nvSpPr>
          <p:cNvPr id="5" name="Oval 4"/>
          <p:cNvSpPr/>
          <p:nvPr/>
        </p:nvSpPr>
        <p:spPr>
          <a:xfrm>
            <a:off x="9471546" y="1187355"/>
            <a:ext cx="2074460" cy="54794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67607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IN" dirty="0"/>
          </a:p>
        </p:txBody>
      </p:sp>
      <p:sp>
        <p:nvSpPr>
          <p:cNvPr id="3" name="Content Placeholder 2"/>
          <p:cNvSpPr>
            <a:spLocks noGrp="1"/>
          </p:cNvSpPr>
          <p:nvPr>
            <p:ph idx="1"/>
          </p:nvPr>
        </p:nvSpPr>
        <p:spPr/>
        <p:txBody>
          <a:bodyPr/>
          <a:lstStyle/>
          <a:p>
            <a:endParaRPr lang="en-US" sz="2800" dirty="0" smtClean="0"/>
          </a:p>
          <a:p>
            <a:r>
              <a:rPr lang="en-US" sz="2800" dirty="0" smtClean="0"/>
              <a:t>Infective </a:t>
            </a:r>
            <a:r>
              <a:rPr lang="en-US" sz="2800" dirty="0"/>
              <a:t>countermeasures thwart DFA using single and double fault injections that do not alter the flow sequence</a:t>
            </a:r>
          </a:p>
          <a:p>
            <a:r>
              <a:rPr lang="en-US" sz="2800" dirty="0"/>
              <a:t>Infective countermeasures are vulnerable to instruction skip attacks unless properly implemented</a:t>
            </a:r>
          </a:p>
          <a:p>
            <a:r>
              <a:rPr lang="en-US" sz="2800" dirty="0"/>
              <a:t>Fault tolerance can be achieved at the instruction level using idempotent instructions</a:t>
            </a:r>
          </a:p>
          <a:p>
            <a:endParaRPr lang="en-IN" sz="2800" dirty="0"/>
          </a:p>
        </p:txBody>
      </p:sp>
    </p:spTree>
    <p:extLst>
      <p:ext uri="{BB962C8B-B14F-4D97-AF65-F5344CB8AC3E}">
        <p14:creationId xmlns:p14="http://schemas.microsoft.com/office/powerpoint/2010/main" val="30231414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Disseminations</a:t>
            </a:r>
            <a:endParaRPr lang="en-IN" dirty="0"/>
          </a:p>
        </p:txBody>
      </p:sp>
      <p:sp>
        <p:nvSpPr>
          <p:cNvPr id="3" name="Content Placeholder 2"/>
          <p:cNvSpPr>
            <a:spLocks noGrp="1"/>
          </p:cNvSpPr>
          <p:nvPr>
            <p:ph idx="1"/>
          </p:nvPr>
        </p:nvSpPr>
        <p:spPr/>
        <p:txBody>
          <a:bodyPr/>
          <a:lstStyle/>
          <a:p>
            <a:r>
              <a:rPr lang="en-US" dirty="0" err="1"/>
              <a:t>S.Patranabis</a:t>
            </a:r>
            <a:r>
              <a:rPr lang="en-US" dirty="0"/>
              <a:t>, </a:t>
            </a:r>
            <a:r>
              <a:rPr lang="en-US" dirty="0" err="1"/>
              <a:t>A.Chakraborty</a:t>
            </a:r>
            <a:r>
              <a:rPr lang="en-US" dirty="0"/>
              <a:t> and </a:t>
            </a:r>
            <a:r>
              <a:rPr lang="en-US" dirty="0" err="1"/>
              <a:t>D.Mukhopadhyay</a:t>
            </a:r>
            <a:r>
              <a:rPr lang="en-US" dirty="0"/>
              <a:t>. </a:t>
            </a:r>
            <a:r>
              <a:rPr lang="en-US" b="1" dirty="0"/>
              <a:t>Fault Tolerant Infective Countermeasure for AES</a:t>
            </a:r>
            <a:r>
              <a:rPr lang="en-US" dirty="0"/>
              <a:t>. In </a:t>
            </a:r>
            <a:r>
              <a:rPr lang="en-US" i="1" dirty="0" smtClean="0"/>
              <a:t>Security, Privacy, and Applied Cryptographic Engineering (SPACE) 2015</a:t>
            </a:r>
            <a:endParaRPr lang="en-IN" dirty="0"/>
          </a:p>
        </p:txBody>
      </p:sp>
    </p:spTree>
    <p:extLst>
      <p:ext uri="{BB962C8B-B14F-4D97-AF65-F5344CB8AC3E}">
        <p14:creationId xmlns:p14="http://schemas.microsoft.com/office/powerpoint/2010/main" val="4321886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1" y="2743200"/>
            <a:ext cx="7497763" cy="1143000"/>
          </a:xfrm>
          <a:prstGeom prst="rect">
            <a:avLst/>
          </a:prstGeom>
        </p:spPr>
        <p:txBody>
          <a:bodyPr/>
          <a:lstStyle>
            <a:lvl1pPr algn="ctr" rtl="0" eaLnBrk="0" fontAlgn="base" hangingPunct="0">
              <a:spcBef>
                <a:spcPct val="0"/>
              </a:spcBef>
              <a:spcAft>
                <a:spcPct val="0"/>
              </a:spcAft>
              <a:defRPr sz="4300" b="1" kern="1200">
                <a:solidFill>
                  <a:srgbClr val="9B4C37"/>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2pPr>
            <a:lvl3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3pPr>
            <a:lvl4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4pPr>
            <a:lvl5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lstStyle>
          <a:p>
            <a:pPr>
              <a:defRPr/>
            </a:pPr>
            <a:r>
              <a:rPr lang="en-US" sz="3900" i="1" dirty="0">
                <a:solidFill>
                  <a:srgbClr val="FF0000"/>
                </a:solidFill>
                <a:effectLst>
                  <a:outerShdw blurRad="38100" dist="38100" dir="2700000" algn="tl">
                    <a:srgbClr val="C0C0C0"/>
                  </a:outerShdw>
                </a:effectLst>
                <a:latin typeface="Cambria" charset="0"/>
              </a:rPr>
              <a:t>Thank You for your attention!!</a:t>
            </a:r>
          </a:p>
        </p:txBody>
      </p:sp>
    </p:spTree>
    <p:extLst>
      <p:ext uri="{BB962C8B-B14F-4D97-AF65-F5344CB8AC3E}">
        <p14:creationId xmlns:p14="http://schemas.microsoft.com/office/powerpoint/2010/main" val="33543961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Fault </a:t>
            </a:r>
            <a:r>
              <a:rPr lang="en-US" dirty="0"/>
              <a:t>Attacks </a:t>
            </a:r>
            <a:r>
              <a:rPr lang="en-US" dirty="0" smtClean="0"/>
              <a:t>: A Brief Overview</a:t>
            </a:r>
            <a:endParaRPr lang="en-IN" dirty="0"/>
          </a:p>
        </p:txBody>
      </p:sp>
      <p:sp>
        <p:nvSpPr>
          <p:cNvPr id="3" name="Content Placeholder 2"/>
          <p:cNvSpPr>
            <a:spLocks noGrp="1"/>
          </p:cNvSpPr>
          <p:nvPr>
            <p:ph idx="1"/>
          </p:nvPr>
        </p:nvSpPr>
        <p:spPr/>
        <p:txBody>
          <a:bodyPr/>
          <a:lstStyle/>
          <a:p>
            <a:r>
              <a:rPr lang="en-US" sz="2800" dirty="0"/>
              <a:t>Introduction of faults in the normal execution of cryptographic </a:t>
            </a:r>
            <a:r>
              <a:rPr lang="en-US" sz="2800" dirty="0" smtClean="0"/>
              <a:t>algorithms and analysis of faulty output to obtain the key</a:t>
            </a:r>
            <a:endParaRPr lang="en-US" sz="2800" dirty="0"/>
          </a:p>
          <a:p>
            <a:r>
              <a:rPr lang="en-US" sz="2800" dirty="0" smtClean="0">
                <a:latin typeface="Gill Sans MT" pitchFamily="34" charset="0"/>
                <a:ea typeface="ＭＳ Ｐゴシック"/>
                <a:cs typeface="ＭＳ Ｐゴシック"/>
              </a:rPr>
              <a:t>First conceived in 1996 by </a:t>
            </a:r>
            <a:r>
              <a:rPr lang="en-US" sz="2800" dirty="0" err="1" smtClean="0">
                <a:latin typeface="Gill Sans MT" pitchFamily="34" charset="0"/>
                <a:ea typeface="ＭＳ Ｐゴシック"/>
                <a:cs typeface="ＭＳ Ｐゴシック"/>
              </a:rPr>
              <a:t>Boneh</a:t>
            </a:r>
            <a:r>
              <a:rPr lang="en-US" sz="2800" dirty="0" smtClean="0">
                <a:latin typeface="Gill Sans MT" pitchFamily="34" charset="0"/>
                <a:ea typeface="ＭＳ Ｐゴシック"/>
                <a:cs typeface="ＭＳ Ｐゴシック"/>
              </a:rPr>
              <a:t>, </a:t>
            </a:r>
            <a:r>
              <a:rPr lang="en-US" sz="2800" dirty="0" err="1" smtClean="0">
                <a:latin typeface="Gill Sans MT" pitchFamily="34" charset="0"/>
                <a:ea typeface="ＭＳ Ｐゴシック"/>
                <a:cs typeface="ＭＳ Ｐゴシック"/>
              </a:rPr>
              <a:t>Demillo</a:t>
            </a:r>
            <a:r>
              <a:rPr lang="en-US" sz="2800" dirty="0" smtClean="0">
                <a:latin typeface="Gill Sans MT" pitchFamily="34" charset="0"/>
                <a:ea typeface="ＭＳ Ｐゴシック"/>
                <a:cs typeface="ＭＳ Ｐゴシック"/>
              </a:rPr>
              <a:t> and Lipton </a:t>
            </a:r>
          </a:p>
          <a:p>
            <a:r>
              <a:rPr lang="en-US" sz="2800" dirty="0" smtClean="0">
                <a:latin typeface="Gill Sans MT" pitchFamily="34" charset="0"/>
                <a:ea typeface="ＭＳ Ｐゴシック"/>
                <a:cs typeface="ＭＳ Ｐゴシック"/>
              </a:rPr>
              <a:t>E. </a:t>
            </a:r>
            <a:r>
              <a:rPr lang="en-US" sz="2800" dirty="0" err="1" smtClean="0">
                <a:latin typeface="Gill Sans MT" pitchFamily="34" charset="0"/>
                <a:ea typeface="ＭＳ Ｐゴシック"/>
                <a:cs typeface="ＭＳ Ｐゴシック"/>
              </a:rPr>
              <a:t>Biham</a:t>
            </a:r>
            <a:r>
              <a:rPr lang="en-US" sz="2800" dirty="0" smtClean="0">
                <a:latin typeface="Gill Sans MT" pitchFamily="34" charset="0"/>
                <a:ea typeface="ＭＳ Ｐゴシック"/>
                <a:cs typeface="ＭＳ Ｐゴシック"/>
              </a:rPr>
              <a:t> developed Differential Fault Analysis (DFA) of DES</a:t>
            </a:r>
          </a:p>
          <a:p>
            <a:r>
              <a:rPr lang="en-US" sz="2800" dirty="0" smtClean="0"/>
              <a:t>Today </a:t>
            </a:r>
            <a:r>
              <a:rPr lang="en-US" sz="2800" dirty="0"/>
              <a:t>there are numerous examples of fault analysis of block ciphers such as AES under a variety of fault models and fault injection techniques</a:t>
            </a:r>
          </a:p>
          <a:p>
            <a:r>
              <a:rPr lang="en-US" sz="2800" dirty="0"/>
              <a:t>Popular Fault Injection Techniques – Clock Glitches, Voltage Glitches, EM and Optical Injection Techniques</a:t>
            </a:r>
            <a:endParaRPr lang="en-IN" sz="2800" dirty="0"/>
          </a:p>
          <a:p>
            <a:endParaRPr lang="en-IN" dirty="0"/>
          </a:p>
        </p:txBody>
      </p:sp>
    </p:spTree>
    <p:extLst>
      <p:ext uri="{BB962C8B-B14F-4D97-AF65-F5344CB8AC3E}">
        <p14:creationId xmlns:p14="http://schemas.microsoft.com/office/powerpoint/2010/main" val="42444963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Fault Analysis (DFA)</a:t>
            </a:r>
            <a:endParaRPr lang="en-IN" dirty="0"/>
          </a:p>
        </p:txBody>
      </p:sp>
      <p:sp>
        <p:nvSpPr>
          <p:cNvPr id="3" name="Content Placeholder 2"/>
          <p:cNvSpPr>
            <a:spLocks noGrp="1"/>
          </p:cNvSpPr>
          <p:nvPr>
            <p:ph idx="1"/>
          </p:nvPr>
        </p:nvSpPr>
        <p:spPr>
          <a:xfrm>
            <a:off x="1781703" y="1796055"/>
            <a:ext cx="4132491" cy="4800600"/>
          </a:xfrm>
        </p:spPr>
        <p:txBody>
          <a:bodyPr/>
          <a:lstStyle/>
          <a:p>
            <a:r>
              <a:rPr lang="en-US" sz="2400" dirty="0"/>
              <a:t>Comparison of fault-free and faulty ciphertexts</a:t>
            </a:r>
          </a:p>
          <a:p>
            <a:r>
              <a:rPr lang="en-US" sz="2400" dirty="0"/>
              <a:t>Important factors are fault location and fault model</a:t>
            </a:r>
          </a:p>
          <a:p>
            <a:r>
              <a:rPr lang="en-US" sz="2400" dirty="0">
                <a:solidFill>
                  <a:srgbClr val="C00000"/>
                </a:solidFill>
              </a:rPr>
              <a:t>Fault Location</a:t>
            </a:r>
            <a:r>
              <a:rPr lang="en-US" sz="2400" dirty="0"/>
              <a:t>:</a:t>
            </a:r>
          </a:p>
          <a:p>
            <a:pPr lvl="1"/>
            <a:r>
              <a:rPr lang="en-US" sz="2400" dirty="0"/>
              <a:t>Data Path</a:t>
            </a:r>
          </a:p>
          <a:p>
            <a:pPr lvl="1"/>
            <a:r>
              <a:rPr lang="en-US" sz="2400" dirty="0"/>
              <a:t>Key Schedule</a:t>
            </a:r>
          </a:p>
          <a:p>
            <a:r>
              <a:rPr lang="en-US" sz="2400" dirty="0">
                <a:solidFill>
                  <a:srgbClr val="C00000"/>
                </a:solidFill>
              </a:rPr>
              <a:t>Fault Model:</a:t>
            </a:r>
          </a:p>
          <a:p>
            <a:pPr lvl="1"/>
            <a:r>
              <a:rPr lang="en-US" sz="2400" dirty="0"/>
              <a:t>Bit Faults</a:t>
            </a:r>
          </a:p>
          <a:p>
            <a:pPr lvl="1"/>
            <a:r>
              <a:rPr lang="en-US" sz="2400" dirty="0"/>
              <a:t>Byte Faults</a:t>
            </a:r>
          </a:p>
          <a:p>
            <a:endParaRPr lang="en-US" dirty="0"/>
          </a:p>
          <a:p>
            <a:pPr lvl="2"/>
            <a:endParaRPr lang="en-IN" dirty="0"/>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194" y="1796055"/>
            <a:ext cx="6277806" cy="4452345"/>
          </a:xfrm>
          <a:prstGeom prst="rect">
            <a:avLst/>
          </a:prstGeom>
        </p:spPr>
      </p:pic>
    </p:spTree>
    <p:extLst>
      <p:ext uri="{BB962C8B-B14F-4D97-AF65-F5344CB8AC3E}">
        <p14:creationId xmlns:p14="http://schemas.microsoft.com/office/powerpoint/2010/main" val="25291314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616" y="452058"/>
            <a:ext cx="9999133" cy="1143000"/>
          </a:xfrm>
        </p:spPr>
        <p:txBody>
          <a:bodyPr/>
          <a:lstStyle/>
          <a:p>
            <a:r>
              <a:rPr lang="en-US" dirty="0"/>
              <a:t>DFA of AES: State of the Art</a:t>
            </a:r>
            <a:endParaRPr lang="en-IN" dirty="0"/>
          </a:p>
        </p:txBody>
      </p:sp>
      <p:graphicFrame>
        <p:nvGraphicFramePr>
          <p:cNvPr id="7" name="Content Placeholder 7"/>
          <p:cNvGraphicFramePr>
            <a:graphicFrameLocks/>
          </p:cNvGraphicFramePr>
          <p:nvPr>
            <p:extLst>
              <p:ext uri="{D42A27DB-BD31-4B8C-83A1-F6EECF244321}">
                <p14:modId xmlns:p14="http://schemas.microsoft.com/office/powerpoint/2010/main" val="2092178693"/>
              </p:ext>
            </p:extLst>
          </p:nvPr>
        </p:nvGraphicFramePr>
        <p:xfrm>
          <a:off x="1951628" y="1665023"/>
          <a:ext cx="9717206" cy="4850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9933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Countering DFA</a:t>
            </a:r>
            <a:endParaRPr lang="en-IN" dirty="0"/>
          </a:p>
        </p:txBody>
      </p:sp>
      <p:graphicFrame>
        <p:nvGraphicFramePr>
          <p:cNvPr id="4" name="Content Placeholder 3"/>
          <p:cNvGraphicFramePr>
            <a:graphicFrameLocks/>
          </p:cNvGraphicFramePr>
          <p:nvPr>
            <p:extLst>
              <p:ext uri="{D42A27DB-BD31-4B8C-83A1-F6EECF244321}">
                <p14:modId xmlns:p14="http://schemas.microsoft.com/office/powerpoint/2010/main" val="610994088"/>
              </p:ext>
            </p:extLst>
          </p:nvPr>
        </p:nvGraphicFramePr>
        <p:xfrm>
          <a:off x="1913466" y="1573856"/>
          <a:ext cx="9728073" cy="481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8519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Based Countermeasures</a:t>
            </a:r>
            <a:endParaRPr lang="en-IN" dirty="0"/>
          </a:p>
        </p:txBody>
      </p:sp>
      <p:sp>
        <p:nvSpPr>
          <p:cNvPr id="3" name="Content Placeholder 2"/>
          <p:cNvSpPr>
            <a:spLocks noGrp="1"/>
          </p:cNvSpPr>
          <p:nvPr>
            <p:ph idx="1"/>
          </p:nvPr>
        </p:nvSpPr>
        <p:spPr/>
        <p:txBody>
          <a:bodyPr/>
          <a:lstStyle/>
          <a:p>
            <a:endParaRPr lang="en-US" dirty="0" smtClean="0"/>
          </a:p>
          <a:p>
            <a:r>
              <a:rPr lang="en-US" dirty="0" smtClean="0"/>
              <a:t>Also </a:t>
            </a:r>
            <a:r>
              <a:rPr lang="en-US" dirty="0"/>
              <a:t>known as Concurrent Error Detection (CED) techniques</a:t>
            </a:r>
          </a:p>
          <a:p>
            <a:r>
              <a:rPr lang="en-US" dirty="0"/>
              <a:t>Use various kinds of redundancy to detect faults</a:t>
            </a:r>
          </a:p>
          <a:p>
            <a:r>
              <a:rPr lang="en-US" dirty="0" smtClean="0">
                <a:solidFill>
                  <a:srgbClr val="000000"/>
                </a:solidFill>
              </a:rPr>
              <a:t>Vulnerable </a:t>
            </a:r>
            <a:r>
              <a:rPr lang="en-US" dirty="0">
                <a:solidFill>
                  <a:srgbClr val="000000"/>
                </a:solidFill>
              </a:rPr>
              <a:t>to attacks in the comparison step </a:t>
            </a:r>
            <a:r>
              <a:rPr lang="en-US" dirty="0" smtClean="0">
                <a:solidFill>
                  <a:srgbClr val="000000"/>
                </a:solidFill>
              </a:rPr>
              <a:t>itself</a:t>
            </a:r>
          </a:p>
          <a:p>
            <a:r>
              <a:rPr lang="en-US" dirty="0" smtClean="0">
                <a:solidFill>
                  <a:srgbClr val="000000"/>
                </a:solidFill>
              </a:rPr>
              <a:t>Vulnerable to biased fault attacks</a:t>
            </a:r>
            <a:endParaRPr lang="en-US" dirty="0">
              <a:solidFill>
                <a:srgbClr val="000000"/>
              </a:solidFill>
            </a:endParaRPr>
          </a:p>
          <a:p>
            <a:endParaRPr lang="en-IN" dirty="0"/>
          </a:p>
          <a:p>
            <a:endParaRPr lang="en-IN" dirty="0"/>
          </a:p>
        </p:txBody>
      </p:sp>
    </p:spTree>
    <p:extLst>
      <p:ext uri="{BB962C8B-B14F-4D97-AF65-F5344CB8AC3E}">
        <p14:creationId xmlns:p14="http://schemas.microsoft.com/office/powerpoint/2010/main" val="1949888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Principle of CEDs</a:t>
            </a:r>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778424" y="1549538"/>
            <a:ext cx="6269218" cy="4555561"/>
          </a:xfrm>
          <a:prstGeom prst="rect">
            <a:avLst/>
          </a:prstGeom>
          <a:noFill/>
          <a:ln w="9525">
            <a:noFill/>
            <a:miter lim="800000"/>
            <a:headEnd/>
            <a:tailEnd/>
          </a:ln>
        </p:spPr>
      </p:pic>
    </p:spTree>
    <p:extLst>
      <p:ext uri="{BB962C8B-B14F-4D97-AF65-F5344CB8AC3E}">
        <p14:creationId xmlns:p14="http://schemas.microsoft.com/office/powerpoint/2010/main" val="8792880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Gill Sans MT"/>
        <a:ea typeface=""/>
        <a:cs typeface=""/>
      </a:majorFont>
      <a:minorFont>
        <a:latin typeface="Calibr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2268</TotalTime>
  <Words>1236</Words>
  <Application>Microsoft Office PowerPoint</Application>
  <PresentationFormat>Widescreen</PresentationFormat>
  <Paragraphs>182</Paragraphs>
  <Slides>39</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ＭＳ Ｐゴシック</vt:lpstr>
      <vt:lpstr>Arial</vt:lpstr>
      <vt:lpstr>Arial Narrow</vt:lpstr>
      <vt:lpstr>Calibri</vt:lpstr>
      <vt:lpstr>Calibri Light</vt:lpstr>
      <vt:lpstr>Cambria</vt:lpstr>
      <vt:lpstr>Cambria Math</vt:lpstr>
      <vt:lpstr>Gill Sans MT</vt:lpstr>
      <vt:lpstr>Verdana</vt:lpstr>
      <vt:lpstr>Wingdings 2</vt:lpstr>
      <vt:lpstr>1_Office Theme</vt:lpstr>
      <vt:lpstr>Solstice</vt:lpstr>
      <vt:lpstr>Fault Tolerant Infective Countermeasure for AES</vt:lpstr>
      <vt:lpstr>Outline</vt:lpstr>
      <vt:lpstr>Introduction : Fault Analysis and Countermeasures</vt:lpstr>
      <vt:lpstr>Fault Attacks : A Brief Overview</vt:lpstr>
      <vt:lpstr>Differential Fault Analysis (DFA)</vt:lpstr>
      <vt:lpstr>DFA of AES: State of the Art</vt:lpstr>
      <vt:lpstr>Countering DFA</vt:lpstr>
      <vt:lpstr>Detection Based Countermeasures</vt:lpstr>
      <vt:lpstr>The Basic Principle of CEDs</vt:lpstr>
      <vt:lpstr>Examples of CED</vt:lpstr>
      <vt:lpstr>Infective Countermeasures</vt:lpstr>
      <vt:lpstr>The Infection Mechanism</vt:lpstr>
      <vt:lpstr>Infective Countermeasures : State of the Art</vt:lpstr>
      <vt:lpstr>CHES 2014 Infective Countermeasure</vt:lpstr>
      <vt:lpstr>CHES 2014 Countermeasure (Contd.) </vt:lpstr>
      <vt:lpstr>Unexplored Territory-1</vt:lpstr>
      <vt:lpstr>Unexplored Territory-||</vt:lpstr>
      <vt:lpstr>Information Theoretic Proof of Security</vt:lpstr>
      <vt:lpstr>Security Proofs (contd.)</vt:lpstr>
      <vt:lpstr>Security Proofs (contd.)</vt:lpstr>
      <vt:lpstr>The Instruction Skip Fault Model</vt:lpstr>
      <vt:lpstr>The Attack Idea</vt:lpstr>
      <vt:lpstr>The Attack Procedure</vt:lpstr>
      <vt:lpstr>The Information Leakage</vt:lpstr>
      <vt:lpstr>The Loop Holes</vt:lpstr>
      <vt:lpstr>Modified Infective Countermeasure</vt:lpstr>
      <vt:lpstr>Instruction Skips on the Modified Countermeasure</vt:lpstr>
      <vt:lpstr>Some Comparisons</vt:lpstr>
      <vt:lpstr>PowerPoint Presentation</vt:lpstr>
      <vt:lpstr>Fault Tolerance at the Instruction Level</vt:lpstr>
      <vt:lpstr>Sample Instruction Replacement Sequences</vt:lpstr>
      <vt:lpstr>Sample Instruction Replacement Sequences</vt:lpstr>
      <vt:lpstr>Impact on Code Size</vt:lpstr>
      <vt:lpstr>Simulation Studies</vt:lpstr>
      <vt:lpstr>Experimental Set-Up</vt:lpstr>
      <vt:lpstr>Experimental Results</vt:lpstr>
      <vt:lpstr>Conclusions</vt:lpstr>
      <vt:lpstr>Disseminations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Fault Tolerant Infective Countermeasure for AES</dc:title>
  <dc:creator>SIKHAR</dc:creator>
  <cp:lastModifiedBy>SIKHAR</cp:lastModifiedBy>
  <cp:revision>88</cp:revision>
  <dcterms:created xsi:type="dcterms:W3CDTF">2015-07-20T04:45:15Z</dcterms:created>
  <dcterms:modified xsi:type="dcterms:W3CDTF">2015-07-22T12:53:13Z</dcterms:modified>
</cp:coreProperties>
</file>